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3"/>
  </p:sldMasterIdLst>
  <p:notesMasterIdLst>
    <p:notesMasterId r:id="rId14"/>
  </p:notesMasterIdLst>
  <p:handoutMasterIdLst>
    <p:handoutMasterId r:id="rId15"/>
  </p:handoutMasterIdLst>
  <p:sldIdLst>
    <p:sldId id="282" r:id="rId4"/>
    <p:sldId id="321" r:id="rId5"/>
    <p:sldId id="324" r:id="rId6"/>
    <p:sldId id="317" r:id="rId7"/>
    <p:sldId id="320" r:id="rId8"/>
    <p:sldId id="315" r:id="rId9"/>
    <p:sldId id="325" r:id="rId10"/>
    <p:sldId id="322" r:id="rId11"/>
    <p:sldId id="327" r:id="rId12"/>
    <p:sldId id="296" r:id="rId13"/>
  </p:sldIdLst>
  <p:sldSz cx="12192000" cy="6858000"/>
  <p:notesSz cx="6858000" cy="9144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43AD"/>
    <a:srgbClr val="FEBF0E"/>
    <a:srgbClr val="A82646"/>
    <a:srgbClr val="1F703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073A0DAA-6AF3-43AB-8588-CEC1D06C72B9}"/>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31" autoAdjust="0"/>
  </p:normalViewPr>
  <p:slideViewPr>
    <p:cSldViewPr snapToGrid="0">
      <p:cViewPr varScale="1">
        <p:scale>
          <a:sx n="73" d="100"/>
          <a:sy n="73" d="100"/>
        </p:scale>
        <p:origin x="49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9" d="100"/>
          <a:sy n="89" d="100"/>
        </p:scale>
        <p:origin x="3012"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a:extLst>
              <a:ext uri="{FF2B5EF4-FFF2-40B4-BE49-F238E27FC236}">
                <a16:creationId xmlns:a16="http://schemas.microsoft.com/office/drawing/2014/main" id="{B76F666D-E0C2-435B-BAA8-9287F9E5D3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a:p>
        </p:txBody>
      </p:sp>
      <p:sp>
        <p:nvSpPr>
          <p:cNvPr id="3" name="Marcador de fecha 2">
            <a:extLst>
              <a:ext uri="{FF2B5EF4-FFF2-40B4-BE49-F238E27FC236}">
                <a16:creationId xmlns:a16="http://schemas.microsoft.com/office/drawing/2014/main" id="{19FEBCAF-CB3F-4928-91AA-D61472F880C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7547A010-AE7E-4B0D-810D-F3377E0011CF}" type="datetime1">
              <a:rPr lang="es-ES" smtClean="0"/>
              <a:t>14/07/2021</a:t>
            </a:fld>
            <a:endParaRPr lang="es-ES"/>
          </a:p>
        </p:txBody>
      </p:sp>
      <p:sp>
        <p:nvSpPr>
          <p:cNvPr id="4" name="Marcador de pie de página 3">
            <a:extLst>
              <a:ext uri="{FF2B5EF4-FFF2-40B4-BE49-F238E27FC236}">
                <a16:creationId xmlns:a16="http://schemas.microsoft.com/office/drawing/2014/main" id="{69256698-63C6-4CCC-81CB-EA5604C30F1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a:p>
        </p:txBody>
      </p:sp>
      <p:sp>
        <p:nvSpPr>
          <p:cNvPr id="5" name="Marcador de posición de número de diapositiva 4">
            <a:extLst>
              <a:ext uri="{FF2B5EF4-FFF2-40B4-BE49-F238E27FC236}">
                <a16:creationId xmlns:a16="http://schemas.microsoft.com/office/drawing/2014/main" id="{B2467FDA-05D7-4760-A373-5D6AEAAF427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682C0B10-7CAE-41E4-AB02-7E8B1FF2B898}" type="slidenum">
              <a:rPr lang="es-ES" smtClean="0"/>
              <a:t>‹Nº›</a:t>
            </a:fld>
            <a:endParaRPr lang="es-ES"/>
          </a:p>
        </p:txBody>
      </p:sp>
    </p:spTree>
    <p:extLst>
      <p:ext uri="{BB962C8B-B14F-4D97-AF65-F5344CB8AC3E}">
        <p14:creationId xmlns:p14="http://schemas.microsoft.com/office/powerpoint/2010/main" val="36875375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noProof="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0E0F111A-19E5-454C-AE3D-408EB1BC015B}" type="datetime1">
              <a:rPr lang="es-ES" noProof="0" smtClean="0"/>
              <a:t>14/07/2021</a:t>
            </a:fld>
            <a:endParaRPr lang="es-ES" noProof="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ES" noProof="0"/>
          </a:p>
        </p:txBody>
      </p:sp>
      <p:sp>
        <p:nvSpPr>
          <p:cNvPr id="5" name="Marcador de posición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6" name="Marcador de posición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noProof="0"/>
          </a:p>
        </p:txBody>
      </p:sp>
      <p:sp>
        <p:nvSpPr>
          <p:cNvPr id="7" name="Marcador de posición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530193B-564F-4854-8A52-728F3FB19C85}" type="slidenum">
              <a:rPr lang="es-ES" noProof="0" smtClean="0"/>
              <a:t>‹Nº›</a:t>
            </a:fld>
            <a:endParaRPr lang="es-ES" noProof="0"/>
          </a:p>
        </p:txBody>
      </p:sp>
    </p:spTree>
    <p:extLst>
      <p:ext uri="{BB962C8B-B14F-4D97-AF65-F5344CB8AC3E}">
        <p14:creationId xmlns:p14="http://schemas.microsoft.com/office/powerpoint/2010/main" val="36038165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pPr rtl="0"/>
            <a:fld id="{8530193B-564F-4854-8A52-728F3FB19C85}" type="slidenum">
              <a:rPr lang="es-ES" smtClean="0"/>
              <a:t>1</a:t>
            </a:fld>
            <a:endParaRPr lang="es-ES"/>
          </a:p>
        </p:txBody>
      </p:sp>
    </p:spTree>
    <p:extLst>
      <p:ext uri="{BB962C8B-B14F-4D97-AF65-F5344CB8AC3E}">
        <p14:creationId xmlns:p14="http://schemas.microsoft.com/office/powerpoint/2010/main" val="24581771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pPr rtl="0"/>
            <a:fld id="{8530193B-564F-4854-8A52-728F3FB19C85}" type="slidenum">
              <a:rPr lang="es-ES" smtClean="0"/>
              <a:t>10</a:t>
            </a:fld>
            <a:endParaRPr lang="es-ES"/>
          </a:p>
        </p:txBody>
      </p:sp>
    </p:spTree>
    <p:extLst>
      <p:ext uri="{BB962C8B-B14F-4D97-AF65-F5344CB8AC3E}">
        <p14:creationId xmlns:p14="http://schemas.microsoft.com/office/powerpoint/2010/main" val="12092351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a del título">
    <p:spTree>
      <p:nvGrpSpPr>
        <p:cNvPr id="1" name=""/>
        <p:cNvGrpSpPr/>
        <p:nvPr/>
      </p:nvGrpSpPr>
      <p:grpSpPr>
        <a:xfrm>
          <a:off x="0" y="0"/>
          <a:ext cx="0" cy="0"/>
          <a:chOff x="0" y="0"/>
          <a:chExt cx="0" cy="0"/>
        </a:xfrm>
      </p:grpSpPr>
      <p:sp>
        <p:nvSpPr>
          <p:cNvPr id="9" name="Marcador de posición de imagen 1">
            <a:extLst>
              <a:ext uri="{FF2B5EF4-FFF2-40B4-BE49-F238E27FC236}">
                <a16:creationId xmlns:a16="http://schemas.microsoft.com/office/drawing/2014/main" id="{837F9836-5B23-424D-8C60-AC02A8512A4B}"/>
              </a:ext>
            </a:extLst>
          </p:cNvPr>
          <p:cNvSpPr>
            <a:spLocks noGrp="1"/>
          </p:cNvSpPr>
          <p:nvPr>
            <p:ph type="pic" sz="quarter" idx="13" hasCustomPrompt="1"/>
          </p:nvPr>
        </p:nvSpPr>
        <p:spPr>
          <a:xfrm>
            <a:off x="9980477" y="0"/>
            <a:ext cx="2211524" cy="6858000"/>
          </a:xfrm>
          <a:solidFill>
            <a:schemeClr val="bg1">
              <a:lumMod val="95000"/>
            </a:schemeClr>
          </a:solidFill>
        </p:spPr>
        <p:txBody>
          <a:bodyPr rtlCol="0" anchor="ctr"/>
          <a:lstStyle>
            <a:lvl1pPr marL="0" indent="0" algn="ctr">
              <a:buNone/>
              <a:defRPr sz="1200" i="1">
                <a:latin typeface="Times New Roman" panose="02020603050405020304" pitchFamily="18" charset="0"/>
                <a:cs typeface="Times New Roman" panose="02020603050405020304" pitchFamily="18" charset="0"/>
              </a:defRPr>
            </a:lvl1pPr>
          </a:lstStyle>
          <a:p>
            <a:pPr rtl="0"/>
            <a:r>
              <a:rPr lang="es-ES" noProof="0"/>
              <a:t>Inserte o arrastre y coloque su foto</a:t>
            </a:r>
          </a:p>
        </p:txBody>
      </p:sp>
      <p:sp>
        <p:nvSpPr>
          <p:cNvPr id="2" name="Título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286989" y="4346296"/>
            <a:ext cx="6798251" cy="1674470"/>
          </a:xfrm>
        </p:spPr>
        <p:txBody>
          <a:bodyPr rtlCol="0" anchor="b"/>
          <a:lstStyle>
            <a:lvl1pPr algn="r">
              <a:lnSpc>
                <a:spcPts val="6000"/>
              </a:lnSpc>
              <a:defRPr sz="6000" b="1" cap="all" spc="-300" baseline="0">
                <a:solidFill>
                  <a:schemeClr val="tx1"/>
                </a:solidFill>
                <a:latin typeface="+mj-lt"/>
              </a:defRPr>
            </a:lvl1pPr>
          </a:lstStyle>
          <a:p>
            <a:pPr rtl="0"/>
            <a:r>
              <a:rPr lang="es-ES" noProof="0" dirty="0"/>
              <a:t>TÍTULO DE LA PRESENTACIÓN</a:t>
            </a:r>
          </a:p>
        </p:txBody>
      </p:sp>
    </p:spTree>
    <p:extLst>
      <p:ext uri="{BB962C8B-B14F-4D97-AF65-F5344CB8AC3E}">
        <p14:creationId xmlns:p14="http://schemas.microsoft.com/office/powerpoint/2010/main" val="1334038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lumna 3">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FF4C50-933F-41F9-AD11-BD02410AA7D5}"/>
              </a:ext>
            </a:extLst>
          </p:cNvPr>
          <p:cNvSpPr>
            <a:spLocks noGrp="1"/>
          </p:cNvSpPr>
          <p:nvPr>
            <p:ph type="title" hasCustomPrompt="1"/>
          </p:nvPr>
        </p:nvSpPr>
        <p:spPr>
          <a:xfrm>
            <a:off x="432000" y="432000"/>
            <a:ext cx="9198000" cy="432000"/>
          </a:xfrm>
        </p:spPr>
        <p:txBody>
          <a:bodyPr rtlCol="0"/>
          <a:lstStyle>
            <a:lvl1pPr>
              <a:defRPr>
                <a:solidFill>
                  <a:schemeClr val="tx1"/>
                </a:solidFill>
              </a:defRPr>
            </a:lvl1pPr>
          </a:lstStyle>
          <a:p>
            <a:pPr rtl="0"/>
            <a:r>
              <a:rPr lang="es-ES" noProof="0"/>
              <a:t>Haga clic para editar el título de la página</a:t>
            </a:r>
          </a:p>
        </p:txBody>
      </p:sp>
      <p:sp>
        <p:nvSpPr>
          <p:cNvPr id="9" name="Subtítulo 2">
            <a:extLst>
              <a:ext uri="{FF2B5EF4-FFF2-40B4-BE49-F238E27FC236}">
                <a16:creationId xmlns:a16="http://schemas.microsoft.com/office/drawing/2014/main" id="{F94EB5D3-F8CB-4E76-8D7E-FF441818EECB}"/>
              </a:ext>
            </a:extLst>
          </p:cNvPr>
          <p:cNvSpPr>
            <a:spLocks noGrp="1"/>
          </p:cNvSpPr>
          <p:nvPr>
            <p:ph type="body" sz="quarter" idx="32" hasCustomPrompt="1"/>
          </p:nvPr>
        </p:nvSpPr>
        <p:spPr>
          <a:xfrm>
            <a:off x="431800" y="1008000"/>
            <a:ext cx="9198000" cy="360000"/>
          </a:xfrm>
        </p:spPr>
        <p:txBody>
          <a:bodyPr rtlCol="0"/>
          <a:lstStyle>
            <a:lvl1pPr marL="0" indent="0">
              <a:buNone/>
              <a:defRPr i="1">
                <a:latin typeface="+mj-lt"/>
              </a:defRPr>
            </a:lvl1pPr>
            <a:lvl2pPr marL="266693" indent="0">
              <a:buNone/>
              <a:defRPr/>
            </a:lvl2pPr>
            <a:lvl3pPr marL="542912" indent="0">
              <a:buNone/>
              <a:defRPr/>
            </a:lvl3pPr>
            <a:lvl4pPr marL="809605" indent="0">
              <a:buNone/>
              <a:defRPr/>
            </a:lvl4pPr>
            <a:lvl5pPr marL="1076298" indent="0">
              <a:buNone/>
              <a:defRPr/>
            </a:lvl5pPr>
          </a:lstStyle>
          <a:p>
            <a:pPr lvl="0" rtl="0"/>
            <a:r>
              <a:rPr lang="es-ES" noProof="0" dirty="0"/>
              <a:t>Subtítulo</a:t>
            </a:r>
          </a:p>
        </p:txBody>
      </p:sp>
      <p:sp>
        <p:nvSpPr>
          <p:cNvPr id="3" name="Marcador de contenido 2">
            <a:extLst>
              <a:ext uri="{FF2B5EF4-FFF2-40B4-BE49-F238E27FC236}">
                <a16:creationId xmlns:a16="http://schemas.microsoft.com/office/drawing/2014/main" id="{B1948E38-8FB0-4E51-A01C-C88794372E50}"/>
              </a:ext>
            </a:extLst>
          </p:cNvPr>
          <p:cNvSpPr>
            <a:spLocks noGrp="1"/>
          </p:cNvSpPr>
          <p:nvPr>
            <p:ph idx="1" hasCustomPrompt="1"/>
          </p:nvPr>
        </p:nvSpPr>
        <p:spPr>
          <a:xfrm>
            <a:off x="432000" y="1512000"/>
            <a:ext cx="2916000" cy="4679250"/>
          </a:xfrm>
        </p:spPr>
        <p:txBody>
          <a:bodyPr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5" name="Marcador de texto 4">
            <a:extLst>
              <a:ext uri="{FF2B5EF4-FFF2-40B4-BE49-F238E27FC236}">
                <a16:creationId xmlns:a16="http://schemas.microsoft.com/office/drawing/2014/main" id="{16A38E24-EB1C-472F-B631-5DF32F9C4CF5}"/>
              </a:ext>
            </a:extLst>
          </p:cNvPr>
          <p:cNvSpPr>
            <a:spLocks noGrp="1"/>
          </p:cNvSpPr>
          <p:nvPr>
            <p:ph type="body" sz="quarter" idx="12" hasCustomPrompt="1"/>
          </p:nvPr>
        </p:nvSpPr>
        <p:spPr>
          <a:xfrm>
            <a:off x="3572900" y="1511478"/>
            <a:ext cx="2916000" cy="4679249"/>
          </a:xfrm>
        </p:spPr>
        <p:txBody>
          <a:bodyPr rtlCol="0"/>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1" name="Marcador de texto 5">
            <a:extLst>
              <a:ext uri="{FF2B5EF4-FFF2-40B4-BE49-F238E27FC236}">
                <a16:creationId xmlns:a16="http://schemas.microsoft.com/office/drawing/2014/main" id="{5B4A252E-78C9-4F76-98A4-A4B580AD072A}"/>
              </a:ext>
            </a:extLst>
          </p:cNvPr>
          <p:cNvSpPr>
            <a:spLocks noGrp="1"/>
          </p:cNvSpPr>
          <p:nvPr>
            <p:ph type="body" sz="quarter" idx="13" hasCustomPrompt="1"/>
          </p:nvPr>
        </p:nvSpPr>
        <p:spPr>
          <a:xfrm>
            <a:off x="6713800" y="1511475"/>
            <a:ext cx="2916000" cy="4679250"/>
          </a:xfrm>
        </p:spPr>
        <p:txBody>
          <a:bodyPr rtlCol="0"/>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pie de página 3">
            <a:extLst>
              <a:ext uri="{FF2B5EF4-FFF2-40B4-BE49-F238E27FC236}">
                <a16:creationId xmlns:a16="http://schemas.microsoft.com/office/drawing/2014/main" id="{6D4BCA97-F31B-451D-82F8-6E000DF2118A}"/>
              </a:ext>
            </a:extLst>
          </p:cNvPr>
          <p:cNvSpPr>
            <a:spLocks noGrp="1"/>
          </p:cNvSpPr>
          <p:nvPr>
            <p:ph type="ftr" sz="quarter" idx="14"/>
          </p:nvPr>
        </p:nvSpPr>
        <p:spPr>
          <a:xfrm>
            <a:off x="432000" y="6356352"/>
            <a:ext cx="4114800" cy="365125"/>
          </a:xfrm>
          <a:prstGeom prst="rect">
            <a:avLst/>
          </a:prstGeom>
        </p:spPr>
        <p:txBody>
          <a:bodyPr rtlCol="0"/>
          <a:lstStyle/>
          <a:p>
            <a:pPr rtl="0"/>
            <a:r>
              <a:rPr lang="es-ES" noProof="0"/>
              <a:t>Agregue un pie de página</a:t>
            </a:r>
          </a:p>
        </p:txBody>
      </p:sp>
      <p:sp>
        <p:nvSpPr>
          <p:cNvPr id="6" name="Marcador de número de diapositiva 5">
            <a:extLst>
              <a:ext uri="{FF2B5EF4-FFF2-40B4-BE49-F238E27FC236}">
                <a16:creationId xmlns:a16="http://schemas.microsoft.com/office/drawing/2014/main" id="{0817AAC4-A657-4D75-A527-0307AFF2B17B}"/>
              </a:ext>
            </a:extLst>
          </p:cNvPr>
          <p:cNvSpPr>
            <a:spLocks noGrp="1"/>
          </p:cNvSpPr>
          <p:nvPr>
            <p:ph type="sldNum" sz="quarter" idx="15"/>
          </p:nvPr>
        </p:nvSpPr>
        <p:spPr/>
        <p:txBody>
          <a:bodyPr rtlCol="0"/>
          <a:lstStyle/>
          <a:p>
            <a:pPr rtl="0"/>
            <a:fld id="{19B51A1E-902D-48AF-9020-955120F399B6}" type="slidenum">
              <a:rPr lang="es-ES" noProof="0" smtClean="0"/>
              <a:pPr rtl="0"/>
              <a:t>‹Nº›</a:t>
            </a:fld>
            <a:endParaRPr lang="es-ES" noProof="0"/>
          </a:p>
        </p:txBody>
      </p:sp>
    </p:spTree>
    <p:extLst>
      <p:ext uri="{BB962C8B-B14F-4D97-AF65-F5344CB8AC3E}">
        <p14:creationId xmlns:p14="http://schemas.microsoft.com/office/powerpoint/2010/main" val="2654388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lumna 5">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FF4C50-933F-41F9-AD11-BD02410AA7D5}"/>
              </a:ext>
            </a:extLst>
          </p:cNvPr>
          <p:cNvSpPr>
            <a:spLocks noGrp="1"/>
          </p:cNvSpPr>
          <p:nvPr>
            <p:ph type="title" hasCustomPrompt="1"/>
          </p:nvPr>
        </p:nvSpPr>
        <p:spPr>
          <a:xfrm>
            <a:off x="432000" y="432000"/>
            <a:ext cx="9198000" cy="432000"/>
          </a:xfrm>
        </p:spPr>
        <p:txBody>
          <a:bodyPr rtlCol="0"/>
          <a:lstStyle>
            <a:lvl1pPr>
              <a:defRPr>
                <a:solidFill>
                  <a:schemeClr val="tx1"/>
                </a:solidFill>
              </a:defRPr>
            </a:lvl1pPr>
          </a:lstStyle>
          <a:p>
            <a:pPr rtl="0"/>
            <a:r>
              <a:rPr lang="es-ES" noProof="0"/>
              <a:t>Haga clic para editar el título de la página</a:t>
            </a:r>
          </a:p>
        </p:txBody>
      </p:sp>
      <p:sp>
        <p:nvSpPr>
          <p:cNvPr id="10" name="Subtítulo 2">
            <a:extLst>
              <a:ext uri="{FF2B5EF4-FFF2-40B4-BE49-F238E27FC236}">
                <a16:creationId xmlns:a16="http://schemas.microsoft.com/office/drawing/2014/main" id="{9D7ACCB5-9A86-4F46-89E2-B79F48C9EC1D}"/>
              </a:ext>
            </a:extLst>
          </p:cNvPr>
          <p:cNvSpPr>
            <a:spLocks noGrp="1"/>
          </p:cNvSpPr>
          <p:nvPr>
            <p:ph type="body" sz="quarter" idx="32" hasCustomPrompt="1"/>
          </p:nvPr>
        </p:nvSpPr>
        <p:spPr>
          <a:xfrm>
            <a:off x="431800" y="1008000"/>
            <a:ext cx="9198000" cy="360000"/>
          </a:xfrm>
        </p:spPr>
        <p:txBody>
          <a:bodyPr rtlCol="0"/>
          <a:lstStyle>
            <a:lvl1pPr marL="0" indent="0">
              <a:buNone/>
              <a:defRPr i="1">
                <a:latin typeface="+mj-lt"/>
              </a:defRPr>
            </a:lvl1pPr>
            <a:lvl2pPr marL="266693" indent="0">
              <a:buNone/>
              <a:defRPr/>
            </a:lvl2pPr>
            <a:lvl3pPr marL="542912" indent="0">
              <a:buNone/>
              <a:defRPr/>
            </a:lvl3pPr>
            <a:lvl4pPr marL="809605" indent="0">
              <a:buNone/>
              <a:defRPr/>
            </a:lvl4pPr>
            <a:lvl5pPr marL="1076298" indent="0">
              <a:buNone/>
              <a:defRPr/>
            </a:lvl5pPr>
          </a:lstStyle>
          <a:p>
            <a:pPr lvl="0" rtl="0"/>
            <a:r>
              <a:rPr lang="es-ES" noProof="0" dirty="0"/>
              <a:t>Subtítulo</a:t>
            </a:r>
          </a:p>
        </p:txBody>
      </p:sp>
      <p:sp>
        <p:nvSpPr>
          <p:cNvPr id="3" name="Marcador de contenido 2">
            <a:extLst>
              <a:ext uri="{FF2B5EF4-FFF2-40B4-BE49-F238E27FC236}">
                <a16:creationId xmlns:a16="http://schemas.microsoft.com/office/drawing/2014/main" id="{B1948E38-8FB0-4E51-A01C-C88794372E50}"/>
              </a:ext>
            </a:extLst>
          </p:cNvPr>
          <p:cNvSpPr>
            <a:spLocks noGrp="1"/>
          </p:cNvSpPr>
          <p:nvPr>
            <p:ph idx="1" hasCustomPrompt="1"/>
          </p:nvPr>
        </p:nvSpPr>
        <p:spPr>
          <a:xfrm>
            <a:off x="432000" y="1512000"/>
            <a:ext cx="1764000" cy="4679250"/>
          </a:xfrm>
        </p:spPr>
        <p:txBody>
          <a:bodyPr rtlCol="0"/>
          <a:lstStyle>
            <a:lvl1pPr>
              <a:defRPr>
                <a:solidFill>
                  <a:schemeClr val="tx1">
                    <a:lumMod val="75000"/>
                    <a:lumOff val="25000"/>
                  </a:schemeClr>
                </a:solidFill>
              </a:defRPr>
            </a:lvl1pPr>
            <a:lvl2pPr>
              <a:defRPr>
                <a:solidFill>
                  <a:schemeClr val="tx1">
                    <a:lumMod val="75000"/>
                    <a:lumOff val="25000"/>
                  </a:schemeClr>
                </a:solidFill>
              </a:defRPr>
            </a:lvl2pPr>
            <a:lvl3pPr>
              <a:defRPr sz="1300">
                <a:solidFill>
                  <a:schemeClr val="tx1">
                    <a:lumMod val="75000"/>
                    <a:lumOff val="25000"/>
                  </a:schemeClr>
                </a:solidFill>
              </a:defRPr>
            </a:lvl3pPr>
            <a:lvl4pPr>
              <a:defRPr sz="1300">
                <a:solidFill>
                  <a:schemeClr val="tx1">
                    <a:lumMod val="75000"/>
                    <a:lumOff val="25000"/>
                  </a:schemeClr>
                </a:solidFill>
              </a:defRPr>
            </a:lvl4pPr>
            <a:lvl5pPr>
              <a:defRPr sz="1300">
                <a:solidFill>
                  <a:schemeClr val="tx1">
                    <a:lumMod val="75000"/>
                    <a:lumOff val="25000"/>
                  </a:schemeClr>
                </a:solidFill>
              </a:defRPr>
            </a:lvl5p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5" name="Marcador de texto 4">
            <a:extLst>
              <a:ext uri="{FF2B5EF4-FFF2-40B4-BE49-F238E27FC236}">
                <a16:creationId xmlns:a16="http://schemas.microsoft.com/office/drawing/2014/main" id="{1F5B3657-F2AE-455A-BF81-1A0C2ACECD20}"/>
              </a:ext>
            </a:extLst>
          </p:cNvPr>
          <p:cNvSpPr>
            <a:spLocks noGrp="1"/>
          </p:cNvSpPr>
          <p:nvPr>
            <p:ph type="body" sz="quarter" idx="12" hasCustomPrompt="1"/>
          </p:nvPr>
        </p:nvSpPr>
        <p:spPr>
          <a:xfrm>
            <a:off x="2290451" y="1512000"/>
            <a:ext cx="1764000" cy="4679250"/>
          </a:xfrm>
        </p:spPr>
        <p:txBody>
          <a:bodyPr rtlCol="0"/>
          <a:lstStyle>
            <a:lvl5pPr>
              <a:defRPr/>
            </a:lvl5p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3" name="Marcador de texto 5">
            <a:extLst>
              <a:ext uri="{FF2B5EF4-FFF2-40B4-BE49-F238E27FC236}">
                <a16:creationId xmlns:a16="http://schemas.microsoft.com/office/drawing/2014/main" id="{6A983D98-E0AB-429A-9EC2-B50D4216D691}"/>
              </a:ext>
            </a:extLst>
          </p:cNvPr>
          <p:cNvSpPr>
            <a:spLocks noGrp="1"/>
          </p:cNvSpPr>
          <p:nvPr>
            <p:ph type="body" sz="quarter" idx="13" hasCustomPrompt="1"/>
          </p:nvPr>
        </p:nvSpPr>
        <p:spPr>
          <a:xfrm>
            <a:off x="4148900" y="1512000"/>
            <a:ext cx="1764000" cy="4679250"/>
          </a:xfrm>
        </p:spPr>
        <p:txBody>
          <a:bodyPr rtlCol="0"/>
          <a:lstStyle>
            <a:lvl5pPr>
              <a:defRPr/>
            </a:lvl5p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5" name="Marcador de texto 6">
            <a:extLst>
              <a:ext uri="{FF2B5EF4-FFF2-40B4-BE49-F238E27FC236}">
                <a16:creationId xmlns:a16="http://schemas.microsoft.com/office/drawing/2014/main" id="{755213BF-EF6D-45DC-A01B-DE6C2F23A6D2}"/>
              </a:ext>
            </a:extLst>
          </p:cNvPr>
          <p:cNvSpPr>
            <a:spLocks noGrp="1"/>
          </p:cNvSpPr>
          <p:nvPr>
            <p:ph type="body" sz="quarter" idx="14" hasCustomPrompt="1"/>
          </p:nvPr>
        </p:nvSpPr>
        <p:spPr>
          <a:xfrm>
            <a:off x="6007349" y="1507535"/>
            <a:ext cx="1764000" cy="4679250"/>
          </a:xfrm>
        </p:spPr>
        <p:txBody>
          <a:bodyPr rtlCol="0"/>
          <a:lstStyle>
            <a:lvl5pPr>
              <a:defRPr/>
            </a:lvl5p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7" name="Marcador de texto 7">
            <a:extLst>
              <a:ext uri="{FF2B5EF4-FFF2-40B4-BE49-F238E27FC236}">
                <a16:creationId xmlns:a16="http://schemas.microsoft.com/office/drawing/2014/main" id="{77D6BBBA-F4A3-45D4-91BC-A405FFDC7C3D}"/>
              </a:ext>
            </a:extLst>
          </p:cNvPr>
          <p:cNvSpPr>
            <a:spLocks noGrp="1"/>
          </p:cNvSpPr>
          <p:nvPr>
            <p:ph type="body" sz="quarter" idx="15" hasCustomPrompt="1"/>
          </p:nvPr>
        </p:nvSpPr>
        <p:spPr>
          <a:xfrm>
            <a:off x="7865800" y="1507535"/>
            <a:ext cx="1764000" cy="4683715"/>
          </a:xfrm>
        </p:spPr>
        <p:txBody>
          <a:bodyPr rtlCol="0"/>
          <a:lstStyle>
            <a:lvl5pPr>
              <a:defRPr/>
            </a:lvl5p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pie de página 3">
            <a:extLst>
              <a:ext uri="{FF2B5EF4-FFF2-40B4-BE49-F238E27FC236}">
                <a16:creationId xmlns:a16="http://schemas.microsoft.com/office/drawing/2014/main" id="{2D09234E-176D-4BBF-9391-7B6F018C51AB}"/>
              </a:ext>
            </a:extLst>
          </p:cNvPr>
          <p:cNvSpPr>
            <a:spLocks noGrp="1"/>
          </p:cNvSpPr>
          <p:nvPr>
            <p:ph type="ftr" sz="quarter" idx="16"/>
          </p:nvPr>
        </p:nvSpPr>
        <p:spPr>
          <a:xfrm>
            <a:off x="432000" y="6356352"/>
            <a:ext cx="4114800" cy="365125"/>
          </a:xfrm>
          <a:prstGeom prst="rect">
            <a:avLst/>
          </a:prstGeom>
        </p:spPr>
        <p:txBody>
          <a:bodyPr rtlCol="0"/>
          <a:lstStyle/>
          <a:p>
            <a:pPr rtl="0"/>
            <a:r>
              <a:rPr lang="es-ES" noProof="0"/>
              <a:t>Agregue un pie de página</a:t>
            </a:r>
          </a:p>
        </p:txBody>
      </p:sp>
      <p:sp>
        <p:nvSpPr>
          <p:cNvPr id="6" name="Marcador de número de diapositiva 5">
            <a:extLst>
              <a:ext uri="{FF2B5EF4-FFF2-40B4-BE49-F238E27FC236}">
                <a16:creationId xmlns:a16="http://schemas.microsoft.com/office/drawing/2014/main" id="{B5A8293F-A5B5-4FCC-BF27-A25B1BAFF245}"/>
              </a:ext>
            </a:extLst>
          </p:cNvPr>
          <p:cNvSpPr>
            <a:spLocks noGrp="1"/>
          </p:cNvSpPr>
          <p:nvPr>
            <p:ph type="sldNum" sz="quarter" idx="33"/>
          </p:nvPr>
        </p:nvSpPr>
        <p:spPr/>
        <p:txBody>
          <a:bodyPr rtlCol="0"/>
          <a:lstStyle/>
          <a:p>
            <a:pPr rtl="0"/>
            <a:fld id="{19B51A1E-902D-48AF-9020-955120F399B6}" type="slidenum">
              <a:rPr lang="es-ES" noProof="0" smtClean="0"/>
              <a:pPr rtl="0"/>
              <a:t>‹Nº›</a:t>
            </a:fld>
            <a:endParaRPr lang="es-ES" noProof="0"/>
          </a:p>
        </p:txBody>
      </p:sp>
    </p:spTree>
    <p:extLst>
      <p:ext uri="{BB962C8B-B14F-4D97-AF65-F5344CB8AC3E}">
        <p14:creationId xmlns:p14="http://schemas.microsoft.com/office/powerpoint/2010/main" val="9748372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C626A5-4FF6-42BD-858A-AE4B2C23A6BC}"/>
              </a:ext>
            </a:extLst>
          </p:cNvPr>
          <p:cNvSpPr>
            <a:spLocks noGrp="1"/>
          </p:cNvSpPr>
          <p:nvPr>
            <p:ph type="title" hasCustomPrompt="1"/>
          </p:nvPr>
        </p:nvSpPr>
        <p:spPr/>
        <p:txBody>
          <a:bodyPr rtlCol="0"/>
          <a:lstStyle>
            <a:lvl1pPr>
              <a:defRPr>
                <a:solidFill>
                  <a:schemeClr val="tx1"/>
                </a:solidFill>
              </a:defRPr>
            </a:lvl1pPr>
          </a:lstStyle>
          <a:p>
            <a:pPr rtl="0"/>
            <a:r>
              <a:rPr lang="es-ES" noProof="0" dirty="0"/>
              <a:t>Haga clic para editar el título de la página</a:t>
            </a:r>
          </a:p>
        </p:txBody>
      </p:sp>
      <p:sp>
        <p:nvSpPr>
          <p:cNvPr id="5" name="Subtítulo 2">
            <a:extLst>
              <a:ext uri="{FF2B5EF4-FFF2-40B4-BE49-F238E27FC236}">
                <a16:creationId xmlns:a16="http://schemas.microsoft.com/office/drawing/2014/main" id="{10727B06-56A8-44A2-B6C2-9ED183D107F3}"/>
              </a:ext>
            </a:extLst>
          </p:cNvPr>
          <p:cNvSpPr>
            <a:spLocks noGrp="1"/>
          </p:cNvSpPr>
          <p:nvPr>
            <p:ph type="body" sz="quarter" idx="32" hasCustomPrompt="1"/>
          </p:nvPr>
        </p:nvSpPr>
        <p:spPr>
          <a:xfrm>
            <a:off x="431802" y="1008000"/>
            <a:ext cx="9198116" cy="360000"/>
          </a:xfrm>
        </p:spPr>
        <p:txBody>
          <a:bodyPr rtlCol="0"/>
          <a:lstStyle>
            <a:lvl1pPr marL="0" indent="0">
              <a:buNone/>
              <a:defRPr i="1">
                <a:latin typeface="+mj-lt"/>
              </a:defRPr>
            </a:lvl1pPr>
            <a:lvl2pPr marL="266693" indent="0">
              <a:buNone/>
              <a:defRPr/>
            </a:lvl2pPr>
            <a:lvl3pPr marL="542912" indent="0">
              <a:buNone/>
              <a:defRPr/>
            </a:lvl3pPr>
            <a:lvl4pPr marL="809605" indent="0">
              <a:buNone/>
              <a:defRPr/>
            </a:lvl4pPr>
            <a:lvl5pPr marL="1076298" indent="0">
              <a:buNone/>
              <a:defRPr/>
            </a:lvl5pPr>
          </a:lstStyle>
          <a:p>
            <a:pPr lvl="0" rtl="0"/>
            <a:r>
              <a:rPr lang="es-ES" noProof="0" dirty="0"/>
              <a:t>Subtítulo</a:t>
            </a:r>
          </a:p>
        </p:txBody>
      </p:sp>
      <p:sp>
        <p:nvSpPr>
          <p:cNvPr id="3" name="Marcador de pie de página 2">
            <a:extLst>
              <a:ext uri="{FF2B5EF4-FFF2-40B4-BE49-F238E27FC236}">
                <a16:creationId xmlns:a16="http://schemas.microsoft.com/office/drawing/2014/main" id="{08CCB8C2-B6A2-4C69-8D3A-57420A034BA4}"/>
              </a:ext>
            </a:extLst>
          </p:cNvPr>
          <p:cNvSpPr>
            <a:spLocks noGrp="1"/>
          </p:cNvSpPr>
          <p:nvPr>
            <p:ph type="ftr" sz="quarter" idx="12"/>
          </p:nvPr>
        </p:nvSpPr>
        <p:spPr>
          <a:xfrm>
            <a:off x="432000" y="6356352"/>
            <a:ext cx="4114800" cy="365125"/>
          </a:xfrm>
          <a:prstGeom prst="rect">
            <a:avLst/>
          </a:prstGeom>
        </p:spPr>
        <p:txBody>
          <a:bodyPr rtlCol="0"/>
          <a:lstStyle/>
          <a:p>
            <a:pPr rtl="0"/>
            <a:r>
              <a:rPr lang="es-ES" noProof="0"/>
              <a:t>Agregue un pie de página</a:t>
            </a:r>
          </a:p>
        </p:txBody>
      </p:sp>
      <p:sp>
        <p:nvSpPr>
          <p:cNvPr id="4" name="Marcador de posición de número de diapositiva 3">
            <a:extLst>
              <a:ext uri="{FF2B5EF4-FFF2-40B4-BE49-F238E27FC236}">
                <a16:creationId xmlns:a16="http://schemas.microsoft.com/office/drawing/2014/main" id="{8E801980-CBAE-4A50-886D-54D7BB2E1947}"/>
              </a:ext>
            </a:extLst>
          </p:cNvPr>
          <p:cNvSpPr>
            <a:spLocks noGrp="1"/>
          </p:cNvSpPr>
          <p:nvPr>
            <p:ph type="sldNum" sz="quarter" idx="33"/>
          </p:nvPr>
        </p:nvSpPr>
        <p:spPr/>
        <p:txBody>
          <a:bodyPr rtlCol="0"/>
          <a:lstStyle/>
          <a:p>
            <a:pPr rtl="0"/>
            <a:fld id="{19B51A1E-902D-48AF-9020-955120F399B6}" type="slidenum">
              <a:rPr lang="es-ES" noProof="0" smtClean="0"/>
              <a:pPr rtl="0"/>
              <a:t>‹Nº›</a:t>
            </a:fld>
            <a:endParaRPr lang="es-ES" noProof="0"/>
          </a:p>
        </p:txBody>
      </p:sp>
    </p:spTree>
    <p:extLst>
      <p:ext uri="{BB962C8B-B14F-4D97-AF65-F5344CB8AC3E}">
        <p14:creationId xmlns:p14="http://schemas.microsoft.com/office/powerpoint/2010/main" val="15058552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pie de página 1">
            <a:extLst>
              <a:ext uri="{FF2B5EF4-FFF2-40B4-BE49-F238E27FC236}">
                <a16:creationId xmlns:a16="http://schemas.microsoft.com/office/drawing/2014/main" id="{16D0504D-4610-4E9E-A2DB-8B701F044BBC}"/>
              </a:ext>
            </a:extLst>
          </p:cNvPr>
          <p:cNvSpPr>
            <a:spLocks noGrp="1"/>
          </p:cNvSpPr>
          <p:nvPr>
            <p:ph type="ftr" sz="quarter" idx="12"/>
          </p:nvPr>
        </p:nvSpPr>
        <p:spPr>
          <a:xfrm>
            <a:off x="432000" y="6356352"/>
            <a:ext cx="4114800" cy="365125"/>
          </a:xfrm>
          <a:prstGeom prst="rect">
            <a:avLst/>
          </a:prstGeom>
        </p:spPr>
        <p:txBody>
          <a:bodyPr rtlCol="0"/>
          <a:lstStyle/>
          <a:p>
            <a:pPr rtl="0"/>
            <a:r>
              <a:rPr lang="es-ES" noProof="0"/>
              <a:t>Agregue un pie de página</a:t>
            </a:r>
          </a:p>
        </p:txBody>
      </p:sp>
      <p:sp>
        <p:nvSpPr>
          <p:cNvPr id="3" name="Marcador de número de diapositiva 2">
            <a:extLst>
              <a:ext uri="{FF2B5EF4-FFF2-40B4-BE49-F238E27FC236}">
                <a16:creationId xmlns:a16="http://schemas.microsoft.com/office/drawing/2014/main" id="{2310D190-B83D-438A-91BC-470C41B22A29}"/>
              </a:ext>
            </a:extLst>
          </p:cNvPr>
          <p:cNvSpPr>
            <a:spLocks noGrp="1"/>
          </p:cNvSpPr>
          <p:nvPr>
            <p:ph type="sldNum" sz="quarter" idx="13"/>
          </p:nvPr>
        </p:nvSpPr>
        <p:spPr/>
        <p:txBody>
          <a:bodyPr rtlCol="0"/>
          <a:lstStyle/>
          <a:p>
            <a:pPr rtl="0"/>
            <a:fld id="{19B51A1E-902D-48AF-9020-955120F399B6}" type="slidenum">
              <a:rPr lang="es-ES" noProof="0" smtClean="0"/>
              <a:pPr rtl="0"/>
              <a:t>‹Nº›</a:t>
            </a:fld>
            <a:endParaRPr lang="es-ES" noProof="0"/>
          </a:p>
        </p:txBody>
      </p:sp>
    </p:spTree>
    <p:extLst>
      <p:ext uri="{BB962C8B-B14F-4D97-AF65-F5344CB8AC3E}">
        <p14:creationId xmlns:p14="http://schemas.microsoft.com/office/powerpoint/2010/main" val="1139767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del título 2">
    <p:bg>
      <p:bgPr>
        <a:solidFill>
          <a:schemeClr val="bg1"/>
        </a:solidFill>
        <a:effectLst/>
      </p:bgPr>
    </p:bg>
    <p:spTree>
      <p:nvGrpSpPr>
        <p:cNvPr id="1" name=""/>
        <p:cNvGrpSpPr/>
        <p:nvPr/>
      </p:nvGrpSpPr>
      <p:grpSpPr>
        <a:xfrm>
          <a:off x="0" y="0"/>
          <a:ext cx="0" cy="0"/>
          <a:chOff x="0" y="0"/>
          <a:chExt cx="0" cy="0"/>
        </a:xfrm>
      </p:grpSpPr>
      <p:sp>
        <p:nvSpPr>
          <p:cNvPr id="12" name="Rectángulo 11">
            <a:extLst>
              <a:ext uri="{FF2B5EF4-FFF2-40B4-BE49-F238E27FC236}">
                <a16:creationId xmlns:a16="http://schemas.microsoft.com/office/drawing/2014/main" id="{554ED587-2D2F-4D3F-B55B-C64465AB4EC5}"/>
              </a:ext>
            </a:extLst>
          </p:cNvPr>
          <p:cNvSpPr/>
          <p:nvPr userDrawn="1"/>
        </p:nvSpPr>
        <p:spPr>
          <a:xfrm>
            <a:off x="69276" y="66964"/>
            <a:ext cx="9911201" cy="6727345"/>
          </a:xfrm>
          <a:prstGeom prst="rect">
            <a:avLst/>
          </a:prstGeom>
          <a:solidFill>
            <a:srgbClr val="1F70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sz="1800" noProof="0"/>
          </a:p>
        </p:txBody>
      </p:sp>
      <p:sp>
        <p:nvSpPr>
          <p:cNvPr id="2" name="Título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286989" y="4346296"/>
            <a:ext cx="6798251" cy="1674470"/>
          </a:xfrm>
        </p:spPr>
        <p:txBody>
          <a:bodyPr rtlCol="0" anchor="b"/>
          <a:lstStyle>
            <a:lvl1pPr algn="r">
              <a:lnSpc>
                <a:spcPts val="6000"/>
              </a:lnSpc>
              <a:defRPr sz="6000" b="1" cap="all" spc="-300" baseline="0">
                <a:solidFill>
                  <a:schemeClr val="bg1"/>
                </a:solidFill>
                <a:latin typeface="+mj-lt"/>
              </a:defRPr>
            </a:lvl1pPr>
          </a:lstStyle>
          <a:p>
            <a:pPr rtl="0"/>
            <a:r>
              <a:rPr lang="es-ES" noProof="0"/>
              <a:t>TÍTULO DE LA PRESENTACIÓN</a:t>
            </a:r>
          </a:p>
        </p:txBody>
      </p:sp>
      <p:sp>
        <p:nvSpPr>
          <p:cNvPr id="7" name="Rectángulo 6">
            <a:extLst>
              <a:ext uri="{FF2B5EF4-FFF2-40B4-BE49-F238E27FC236}">
                <a16:creationId xmlns:a16="http://schemas.microsoft.com/office/drawing/2014/main" id="{756F2950-BBCB-4A53-9EAC-D714777B8FA2}"/>
              </a:ext>
            </a:extLst>
          </p:cNvPr>
          <p:cNvSpPr/>
          <p:nvPr userDrawn="1"/>
        </p:nvSpPr>
        <p:spPr>
          <a:xfrm>
            <a:off x="1" y="6794311"/>
            <a:ext cx="9980476" cy="636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sz="1800" noProof="0"/>
          </a:p>
        </p:txBody>
      </p:sp>
      <p:sp>
        <p:nvSpPr>
          <p:cNvPr id="8" name="Rectángulo 7">
            <a:extLst>
              <a:ext uri="{FF2B5EF4-FFF2-40B4-BE49-F238E27FC236}">
                <a16:creationId xmlns:a16="http://schemas.microsoft.com/office/drawing/2014/main" id="{D5253865-24CF-4EF5-92A5-F64EB9ABC8B7}"/>
              </a:ext>
            </a:extLst>
          </p:cNvPr>
          <p:cNvSpPr/>
          <p:nvPr userDrawn="1"/>
        </p:nvSpPr>
        <p:spPr>
          <a:xfrm>
            <a:off x="1" y="2"/>
            <a:ext cx="9980476" cy="636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sz="1800" noProof="0"/>
          </a:p>
        </p:txBody>
      </p:sp>
      <p:sp>
        <p:nvSpPr>
          <p:cNvPr id="11" name="Rectángulo 10">
            <a:extLst>
              <a:ext uri="{FF2B5EF4-FFF2-40B4-BE49-F238E27FC236}">
                <a16:creationId xmlns:a16="http://schemas.microsoft.com/office/drawing/2014/main" id="{BBE19773-9B6A-4A2C-95A5-69A3788C2D94}"/>
              </a:ext>
            </a:extLst>
          </p:cNvPr>
          <p:cNvSpPr/>
          <p:nvPr userDrawn="1"/>
        </p:nvSpPr>
        <p:spPr>
          <a:xfrm rot="5400000">
            <a:off x="-3378440" y="3410286"/>
            <a:ext cx="6826157" cy="692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sz="1800" noProof="0"/>
          </a:p>
        </p:txBody>
      </p:sp>
      <p:sp>
        <p:nvSpPr>
          <p:cNvPr id="5" name="Marcador de número de diapositiva 4">
            <a:extLst>
              <a:ext uri="{FF2B5EF4-FFF2-40B4-BE49-F238E27FC236}">
                <a16:creationId xmlns:a16="http://schemas.microsoft.com/office/drawing/2014/main" id="{E798A99C-9485-48F0-8E1E-227AD1348A45}"/>
              </a:ext>
            </a:extLst>
          </p:cNvPr>
          <p:cNvSpPr>
            <a:spLocks noGrp="1"/>
          </p:cNvSpPr>
          <p:nvPr>
            <p:ph type="sldNum" sz="quarter" idx="11"/>
          </p:nvPr>
        </p:nvSpPr>
        <p:spPr/>
        <p:txBody>
          <a:bodyPr rtlCol="0"/>
          <a:lstStyle/>
          <a:p>
            <a:pPr rtl="0"/>
            <a:fld id="{19B51A1E-902D-48AF-9020-955120F399B6}" type="slidenum">
              <a:rPr lang="es-ES" noProof="0" smtClean="0"/>
              <a:pPr rtl="0"/>
              <a:t>‹Nº›</a:t>
            </a:fld>
            <a:endParaRPr lang="es-ES" noProof="0"/>
          </a:p>
        </p:txBody>
      </p:sp>
    </p:spTree>
    <p:extLst>
      <p:ext uri="{BB962C8B-B14F-4D97-AF65-F5344CB8AC3E}">
        <p14:creationId xmlns:p14="http://schemas.microsoft.com/office/powerpoint/2010/main" val="2218115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to de contenido 1">
    <p:spTree>
      <p:nvGrpSpPr>
        <p:cNvPr id="1" name=""/>
        <p:cNvGrpSpPr/>
        <p:nvPr/>
      </p:nvGrpSpPr>
      <p:grpSpPr>
        <a:xfrm>
          <a:off x="0" y="0"/>
          <a:ext cx="0" cy="0"/>
          <a:chOff x="0" y="0"/>
          <a:chExt cx="0" cy="0"/>
        </a:xfrm>
      </p:grpSpPr>
      <p:sp>
        <p:nvSpPr>
          <p:cNvPr id="8" name="Marcador de posición de imagen 1">
            <a:extLst>
              <a:ext uri="{FF2B5EF4-FFF2-40B4-BE49-F238E27FC236}">
                <a16:creationId xmlns:a16="http://schemas.microsoft.com/office/drawing/2014/main" id="{1599E2D7-24B3-4D66-9AFB-83C1AEC4DBBB}"/>
              </a:ext>
            </a:extLst>
          </p:cNvPr>
          <p:cNvSpPr>
            <a:spLocks noGrp="1"/>
          </p:cNvSpPr>
          <p:nvPr>
            <p:ph type="pic" sz="quarter" idx="33" hasCustomPrompt="1"/>
          </p:nvPr>
        </p:nvSpPr>
        <p:spPr>
          <a:xfrm>
            <a:off x="9980477" y="0"/>
            <a:ext cx="2211524" cy="6192000"/>
          </a:xfrm>
          <a:solidFill>
            <a:schemeClr val="bg1">
              <a:lumMod val="95000"/>
            </a:schemeClr>
          </a:solidFill>
        </p:spPr>
        <p:txBody>
          <a:bodyPr rtlCol="0" anchor="ctr"/>
          <a:lstStyle>
            <a:lvl1pPr marL="0" indent="0" algn="ctr">
              <a:buNone/>
              <a:defRPr sz="1200" i="1">
                <a:latin typeface="Times New Roman" panose="02020603050405020304" pitchFamily="18" charset="0"/>
                <a:cs typeface="Times New Roman" panose="02020603050405020304" pitchFamily="18" charset="0"/>
              </a:defRPr>
            </a:lvl1pPr>
          </a:lstStyle>
          <a:p>
            <a:pPr rtl="0"/>
            <a:r>
              <a:rPr lang="es-ES" noProof="0"/>
              <a:t>Inserte o arrastre y coloque su foto</a:t>
            </a:r>
          </a:p>
        </p:txBody>
      </p:sp>
      <p:sp>
        <p:nvSpPr>
          <p:cNvPr id="2" name="Título 1">
            <a:extLst>
              <a:ext uri="{FF2B5EF4-FFF2-40B4-BE49-F238E27FC236}">
                <a16:creationId xmlns:a16="http://schemas.microsoft.com/office/drawing/2014/main" id="{40EE479C-D1F6-4BAC-80D2-90EF74E3261A}"/>
              </a:ext>
            </a:extLst>
          </p:cNvPr>
          <p:cNvSpPr>
            <a:spLocks noGrp="1"/>
          </p:cNvSpPr>
          <p:nvPr>
            <p:ph type="title" hasCustomPrompt="1"/>
          </p:nvPr>
        </p:nvSpPr>
        <p:spPr>
          <a:xfrm>
            <a:off x="4445088" y="1807950"/>
            <a:ext cx="5184913" cy="432000"/>
          </a:xfrm>
        </p:spPr>
        <p:txBody>
          <a:bodyPr rtlCol="0"/>
          <a:lstStyle>
            <a:lvl1pPr algn="r">
              <a:defRPr>
                <a:solidFill>
                  <a:schemeClr val="tx1"/>
                </a:solidFill>
              </a:defRPr>
            </a:lvl1pPr>
          </a:lstStyle>
          <a:p>
            <a:pPr rtl="0"/>
            <a:r>
              <a:rPr lang="es-ES" noProof="0"/>
              <a:t>Haga clic para editar el título de la página</a:t>
            </a:r>
          </a:p>
        </p:txBody>
      </p:sp>
      <p:sp>
        <p:nvSpPr>
          <p:cNvPr id="10" name="Subtítulo 2">
            <a:extLst>
              <a:ext uri="{FF2B5EF4-FFF2-40B4-BE49-F238E27FC236}">
                <a16:creationId xmlns:a16="http://schemas.microsoft.com/office/drawing/2014/main" id="{3FAEED1D-0E66-4F74-9455-675F5CB7EAD4}"/>
              </a:ext>
            </a:extLst>
          </p:cNvPr>
          <p:cNvSpPr>
            <a:spLocks noGrp="1"/>
          </p:cNvSpPr>
          <p:nvPr>
            <p:ph type="body" sz="quarter" idx="32" hasCustomPrompt="1"/>
          </p:nvPr>
        </p:nvSpPr>
        <p:spPr>
          <a:xfrm>
            <a:off x="4444888" y="2383950"/>
            <a:ext cx="5184913" cy="360000"/>
          </a:xfrm>
        </p:spPr>
        <p:txBody>
          <a:bodyPr rtlCol="0"/>
          <a:lstStyle>
            <a:lvl1pPr marL="0" indent="0" algn="r">
              <a:buNone/>
              <a:defRPr i="1">
                <a:latin typeface="+mj-lt"/>
              </a:defRPr>
            </a:lvl1pPr>
            <a:lvl2pPr marL="266693" indent="0">
              <a:buNone/>
              <a:defRPr/>
            </a:lvl2pPr>
            <a:lvl3pPr marL="542912" indent="0">
              <a:buNone/>
              <a:defRPr/>
            </a:lvl3pPr>
            <a:lvl4pPr marL="809605" indent="0">
              <a:buNone/>
              <a:defRPr/>
            </a:lvl4pPr>
            <a:lvl5pPr marL="1076298" indent="0">
              <a:buNone/>
              <a:defRPr/>
            </a:lvl5pPr>
          </a:lstStyle>
          <a:p>
            <a:pPr lvl="0" rtl="0"/>
            <a:r>
              <a:rPr lang="es-ES" noProof="0" dirty="0"/>
              <a:t>Subtítulo</a:t>
            </a:r>
          </a:p>
        </p:txBody>
      </p:sp>
      <p:sp>
        <p:nvSpPr>
          <p:cNvPr id="3" name="Marcador de contenido 2">
            <a:extLst>
              <a:ext uri="{FF2B5EF4-FFF2-40B4-BE49-F238E27FC236}">
                <a16:creationId xmlns:a16="http://schemas.microsoft.com/office/drawing/2014/main" id="{A22238F2-C6EC-476F-8371-119AECBA5622}"/>
              </a:ext>
            </a:extLst>
          </p:cNvPr>
          <p:cNvSpPr>
            <a:spLocks noGrp="1"/>
          </p:cNvSpPr>
          <p:nvPr>
            <p:ph sz="half" idx="1" hasCustomPrompt="1"/>
          </p:nvPr>
        </p:nvSpPr>
        <p:spPr>
          <a:xfrm>
            <a:off x="4445000" y="2908300"/>
            <a:ext cx="5184800" cy="3283700"/>
          </a:xfrm>
          <a:solidFill>
            <a:schemeClr val="bg1"/>
          </a:solidFill>
        </p:spPr>
        <p:txBody>
          <a:bodyPr lIns="180000" tIns="252000" rIns="252000" rtlCol="0"/>
          <a:lstStyle>
            <a:lvl1pPr algn="l">
              <a:defRPr>
                <a:solidFill>
                  <a:schemeClr val="tx1">
                    <a:lumMod val="75000"/>
                    <a:lumOff val="25000"/>
                  </a:schemeClr>
                </a:solidFill>
              </a:defRPr>
            </a:lvl1pPr>
            <a:lvl2pPr algn="l">
              <a:defRPr>
                <a:solidFill>
                  <a:schemeClr val="tx1">
                    <a:lumMod val="75000"/>
                    <a:lumOff val="25000"/>
                  </a:schemeClr>
                </a:solidFill>
              </a:defRPr>
            </a:lvl2pPr>
            <a:lvl3pPr algn="l">
              <a:defRPr>
                <a:solidFill>
                  <a:schemeClr val="tx1">
                    <a:lumMod val="75000"/>
                    <a:lumOff val="25000"/>
                  </a:schemeClr>
                </a:solidFill>
              </a:defRPr>
            </a:lvl3pPr>
            <a:lvl4pPr algn="l">
              <a:defRPr>
                <a:solidFill>
                  <a:schemeClr val="tx1">
                    <a:lumMod val="75000"/>
                    <a:lumOff val="25000"/>
                  </a:schemeClr>
                </a:solidFill>
              </a:defRPr>
            </a:lvl4pPr>
            <a:lvl5pPr algn="l">
              <a:defRPr>
                <a:solidFill>
                  <a:schemeClr val="tx1">
                    <a:lumMod val="75000"/>
                    <a:lumOff val="25000"/>
                  </a:schemeClr>
                </a:solidFill>
              </a:defRPr>
            </a:lvl5p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pie de página 3">
            <a:extLst>
              <a:ext uri="{FF2B5EF4-FFF2-40B4-BE49-F238E27FC236}">
                <a16:creationId xmlns:a16="http://schemas.microsoft.com/office/drawing/2014/main" id="{57847F90-9DB6-4832-9EB7-393AADAE8B70}"/>
              </a:ext>
            </a:extLst>
          </p:cNvPr>
          <p:cNvSpPr>
            <a:spLocks noGrp="1"/>
          </p:cNvSpPr>
          <p:nvPr>
            <p:ph type="ftr" sz="quarter" idx="13"/>
          </p:nvPr>
        </p:nvSpPr>
        <p:spPr>
          <a:xfrm>
            <a:off x="432000" y="6356352"/>
            <a:ext cx="4114800" cy="365125"/>
          </a:xfrm>
          <a:prstGeom prst="rect">
            <a:avLst/>
          </a:prstGeom>
        </p:spPr>
        <p:txBody>
          <a:bodyPr rtlCol="0"/>
          <a:lstStyle/>
          <a:p>
            <a:pPr rtl="0"/>
            <a:r>
              <a:rPr lang="es-ES" noProof="0"/>
              <a:t>Agregue un pie de página</a:t>
            </a:r>
          </a:p>
        </p:txBody>
      </p:sp>
      <p:sp>
        <p:nvSpPr>
          <p:cNvPr id="5" name="Marcador de posición de número de diapositiva 4">
            <a:extLst>
              <a:ext uri="{FF2B5EF4-FFF2-40B4-BE49-F238E27FC236}">
                <a16:creationId xmlns:a16="http://schemas.microsoft.com/office/drawing/2014/main" id="{53DA1E79-BA17-41C5-98B7-CFBC5859A512}"/>
              </a:ext>
            </a:extLst>
          </p:cNvPr>
          <p:cNvSpPr>
            <a:spLocks noGrp="1"/>
          </p:cNvSpPr>
          <p:nvPr>
            <p:ph type="sldNum" sz="quarter" idx="34"/>
          </p:nvPr>
        </p:nvSpPr>
        <p:spPr/>
        <p:txBody>
          <a:bodyPr rtlCol="0"/>
          <a:lstStyle/>
          <a:p>
            <a:pPr rtl="0"/>
            <a:fld id="{19B51A1E-902D-48AF-9020-955120F399B6}" type="slidenum">
              <a:rPr lang="es-ES" noProof="0" smtClean="0"/>
              <a:pPr rtl="0"/>
              <a:t>‹Nº›</a:t>
            </a:fld>
            <a:endParaRPr lang="es-ES" noProof="0"/>
          </a:p>
        </p:txBody>
      </p:sp>
    </p:spTree>
    <p:extLst>
      <p:ext uri="{BB962C8B-B14F-4D97-AF65-F5344CB8AC3E}">
        <p14:creationId xmlns:p14="http://schemas.microsoft.com/office/powerpoint/2010/main" val="1350103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to de contenido 2">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22238F2-C6EC-476F-8371-119AECBA5622}"/>
              </a:ext>
            </a:extLst>
          </p:cNvPr>
          <p:cNvSpPr>
            <a:spLocks noGrp="1"/>
          </p:cNvSpPr>
          <p:nvPr>
            <p:ph sz="half" idx="1" hasCustomPrompt="1"/>
          </p:nvPr>
        </p:nvSpPr>
        <p:spPr>
          <a:xfrm>
            <a:off x="3823393" y="1343908"/>
            <a:ext cx="3736800" cy="3933645"/>
          </a:xfrm>
          <a:solidFill>
            <a:schemeClr val="bg1"/>
          </a:solidFill>
        </p:spPr>
        <p:txBody>
          <a:bodyPr lIns="180000" tIns="180000" rIns="180000"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pie de página 3">
            <a:extLst>
              <a:ext uri="{FF2B5EF4-FFF2-40B4-BE49-F238E27FC236}">
                <a16:creationId xmlns:a16="http://schemas.microsoft.com/office/drawing/2014/main" id="{57847F90-9DB6-4832-9EB7-393AADAE8B70}"/>
              </a:ext>
            </a:extLst>
          </p:cNvPr>
          <p:cNvSpPr>
            <a:spLocks noGrp="1"/>
          </p:cNvSpPr>
          <p:nvPr>
            <p:ph type="ftr" sz="quarter" idx="13"/>
          </p:nvPr>
        </p:nvSpPr>
        <p:spPr>
          <a:xfrm>
            <a:off x="432000" y="6356352"/>
            <a:ext cx="4114800" cy="365125"/>
          </a:xfrm>
          <a:prstGeom prst="rect">
            <a:avLst/>
          </a:prstGeom>
        </p:spPr>
        <p:txBody>
          <a:bodyPr rtlCol="0"/>
          <a:lstStyle/>
          <a:p>
            <a:pPr rtl="0"/>
            <a:r>
              <a:rPr lang="es-ES" noProof="0"/>
              <a:t>Agregue un pie de página</a:t>
            </a:r>
          </a:p>
        </p:txBody>
      </p:sp>
      <p:sp>
        <p:nvSpPr>
          <p:cNvPr id="5" name="Marcador de posición de número de diapositiva 4">
            <a:extLst>
              <a:ext uri="{FF2B5EF4-FFF2-40B4-BE49-F238E27FC236}">
                <a16:creationId xmlns:a16="http://schemas.microsoft.com/office/drawing/2014/main" id="{53DA1E79-BA17-41C5-98B7-CFBC5859A512}"/>
              </a:ext>
            </a:extLst>
          </p:cNvPr>
          <p:cNvSpPr>
            <a:spLocks noGrp="1"/>
          </p:cNvSpPr>
          <p:nvPr>
            <p:ph type="sldNum" sz="quarter" idx="34"/>
          </p:nvPr>
        </p:nvSpPr>
        <p:spPr/>
        <p:txBody>
          <a:bodyPr rtlCol="0"/>
          <a:lstStyle/>
          <a:p>
            <a:pPr rtl="0"/>
            <a:fld id="{19B51A1E-902D-48AF-9020-955120F399B6}" type="slidenum">
              <a:rPr lang="es-ES" noProof="0" smtClean="0"/>
              <a:pPr rtl="0"/>
              <a:t>‹Nº›</a:t>
            </a:fld>
            <a:endParaRPr lang="es-ES" noProof="0"/>
          </a:p>
        </p:txBody>
      </p:sp>
      <p:sp>
        <p:nvSpPr>
          <p:cNvPr id="9" name="Marcador de posición de imagen 6">
            <a:extLst>
              <a:ext uri="{FF2B5EF4-FFF2-40B4-BE49-F238E27FC236}">
                <a16:creationId xmlns:a16="http://schemas.microsoft.com/office/drawing/2014/main" id="{492C2A1D-F7BD-46B6-BC01-15D365ACD50B}"/>
              </a:ext>
            </a:extLst>
          </p:cNvPr>
          <p:cNvSpPr>
            <a:spLocks noGrp="1"/>
          </p:cNvSpPr>
          <p:nvPr>
            <p:ph type="pic" sz="quarter" idx="14" hasCustomPrompt="1"/>
          </p:nvPr>
        </p:nvSpPr>
        <p:spPr>
          <a:xfrm>
            <a:off x="7560194" y="1344805"/>
            <a:ext cx="3737527" cy="3933645"/>
          </a:xfrm>
          <a:solidFill>
            <a:schemeClr val="tx1">
              <a:lumMod val="75000"/>
              <a:lumOff val="25000"/>
            </a:schemeClr>
          </a:solidFill>
        </p:spPr>
        <p:txBody>
          <a:bodyPr rtlCol="0" anchor="ctr"/>
          <a:lstStyle>
            <a:lvl1pPr marL="0" indent="0" algn="ctr">
              <a:buNone/>
              <a:defRPr sz="1200" i="1">
                <a:solidFill>
                  <a:schemeClr val="bg1"/>
                </a:solidFill>
                <a:latin typeface="Times New Roman" panose="02020603050405020304" pitchFamily="18" charset="0"/>
                <a:cs typeface="Times New Roman" panose="02020603050405020304" pitchFamily="18" charset="0"/>
              </a:defRPr>
            </a:lvl1pPr>
          </a:lstStyle>
          <a:p>
            <a:pPr rtl="0"/>
            <a:r>
              <a:rPr lang="es-ES" noProof="0"/>
              <a:t>Inserte o arrastre y coloque su foto</a:t>
            </a:r>
          </a:p>
        </p:txBody>
      </p:sp>
      <p:sp>
        <p:nvSpPr>
          <p:cNvPr id="6" name="Título 5">
            <a:extLst>
              <a:ext uri="{FF2B5EF4-FFF2-40B4-BE49-F238E27FC236}">
                <a16:creationId xmlns:a16="http://schemas.microsoft.com/office/drawing/2014/main" id="{7F4F1543-153D-4F77-A4A9-C9BBA1C2052E}"/>
              </a:ext>
            </a:extLst>
          </p:cNvPr>
          <p:cNvSpPr>
            <a:spLocks noGrp="1"/>
          </p:cNvSpPr>
          <p:nvPr>
            <p:ph type="title" hasCustomPrompt="1"/>
          </p:nvPr>
        </p:nvSpPr>
        <p:spPr>
          <a:xfrm>
            <a:off x="432001" y="432000"/>
            <a:ext cx="9131100" cy="432000"/>
          </a:xfrm>
        </p:spPr>
        <p:txBody>
          <a:bodyPr rtlCol="0"/>
          <a:lstStyle/>
          <a:p>
            <a:pPr rtl="0"/>
            <a:r>
              <a:rPr lang="es-ES" noProof="0"/>
              <a:t>Haga clic para editar el estilo de título del patrón</a:t>
            </a:r>
          </a:p>
        </p:txBody>
      </p:sp>
      <p:sp>
        <p:nvSpPr>
          <p:cNvPr id="11" name="Subtítulo 2">
            <a:extLst>
              <a:ext uri="{FF2B5EF4-FFF2-40B4-BE49-F238E27FC236}">
                <a16:creationId xmlns:a16="http://schemas.microsoft.com/office/drawing/2014/main" id="{9FAA210E-391A-499A-89D5-F222045FD1A4}"/>
              </a:ext>
            </a:extLst>
          </p:cNvPr>
          <p:cNvSpPr>
            <a:spLocks noGrp="1"/>
          </p:cNvSpPr>
          <p:nvPr>
            <p:ph type="body" sz="quarter" idx="32" hasCustomPrompt="1"/>
          </p:nvPr>
        </p:nvSpPr>
        <p:spPr>
          <a:xfrm>
            <a:off x="431801" y="1008000"/>
            <a:ext cx="6895900" cy="360000"/>
          </a:xfrm>
        </p:spPr>
        <p:txBody>
          <a:bodyPr rtlCol="0"/>
          <a:lstStyle>
            <a:lvl1pPr marL="0" indent="0">
              <a:buNone/>
              <a:defRPr i="1">
                <a:latin typeface="+mj-lt"/>
              </a:defRPr>
            </a:lvl1pPr>
            <a:lvl2pPr marL="266693" indent="0">
              <a:buNone/>
              <a:defRPr/>
            </a:lvl2pPr>
            <a:lvl3pPr marL="542912" indent="0">
              <a:buNone/>
              <a:defRPr/>
            </a:lvl3pPr>
            <a:lvl4pPr marL="809605" indent="0">
              <a:buNone/>
              <a:defRPr/>
            </a:lvl4pPr>
            <a:lvl5pPr marL="1076298" indent="0">
              <a:buNone/>
              <a:defRPr/>
            </a:lvl5pPr>
          </a:lstStyle>
          <a:p>
            <a:pPr lvl="0" rtl="0"/>
            <a:r>
              <a:rPr lang="es-ES" noProof="0" dirty="0"/>
              <a:t>Subtítulo</a:t>
            </a:r>
          </a:p>
        </p:txBody>
      </p:sp>
    </p:spTree>
    <p:extLst>
      <p:ext uri="{BB962C8B-B14F-4D97-AF65-F5344CB8AC3E}">
        <p14:creationId xmlns:p14="http://schemas.microsoft.com/office/powerpoint/2010/main" val="2347197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288DD7-6DAF-436D-B04A-EBCCAA36917C}"/>
              </a:ext>
            </a:extLst>
          </p:cNvPr>
          <p:cNvSpPr>
            <a:spLocks noGrp="1"/>
          </p:cNvSpPr>
          <p:nvPr>
            <p:ph type="title" hasCustomPrompt="1"/>
          </p:nvPr>
        </p:nvSpPr>
        <p:spPr>
          <a:xfrm>
            <a:off x="432000" y="432000"/>
            <a:ext cx="9198000" cy="432000"/>
          </a:xfrm>
        </p:spPr>
        <p:txBody>
          <a:bodyPr rtlCol="0"/>
          <a:lstStyle>
            <a:lvl1pPr>
              <a:defRPr>
                <a:solidFill>
                  <a:schemeClr val="tx1"/>
                </a:solidFill>
              </a:defRPr>
            </a:lvl1pPr>
          </a:lstStyle>
          <a:p>
            <a:pPr rtl="0"/>
            <a:r>
              <a:rPr lang="es-ES" noProof="0"/>
              <a:t>Haga clic para editar el título de la página</a:t>
            </a:r>
          </a:p>
        </p:txBody>
      </p:sp>
      <p:sp>
        <p:nvSpPr>
          <p:cNvPr id="9" name="Subtítulo 2">
            <a:extLst>
              <a:ext uri="{FF2B5EF4-FFF2-40B4-BE49-F238E27FC236}">
                <a16:creationId xmlns:a16="http://schemas.microsoft.com/office/drawing/2014/main" id="{E4633398-8EC3-417B-BEA6-101D8F224678}"/>
              </a:ext>
            </a:extLst>
          </p:cNvPr>
          <p:cNvSpPr>
            <a:spLocks noGrp="1"/>
          </p:cNvSpPr>
          <p:nvPr>
            <p:ph type="body" sz="quarter" idx="32" hasCustomPrompt="1"/>
          </p:nvPr>
        </p:nvSpPr>
        <p:spPr>
          <a:xfrm>
            <a:off x="431800" y="1008000"/>
            <a:ext cx="9198000" cy="360000"/>
          </a:xfrm>
        </p:spPr>
        <p:txBody>
          <a:bodyPr rtlCol="0"/>
          <a:lstStyle>
            <a:lvl1pPr marL="0" indent="0">
              <a:buNone/>
              <a:defRPr i="1">
                <a:latin typeface="+mj-lt"/>
              </a:defRPr>
            </a:lvl1pPr>
            <a:lvl2pPr marL="266693" indent="0">
              <a:buNone/>
              <a:defRPr/>
            </a:lvl2pPr>
            <a:lvl3pPr marL="542912" indent="0">
              <a:buNone/>
              <a:defRPr/>
            </a:lvl3pPr>
            <a:lvl4pPr marL="809605" indent="0">
              <a:buNone/>
              <a:defRPr/>
            </a:lvl4pPr>
            <a:lvl5pPr marL="1076298" indent="0">
              <a:buNone/>
              <a:defRPr/>
            </a:lvl5pPr>
          </a:lstStyle>
          <a:p>
            <a:pPr lvl="0" rtl="0"/>
            <a:r>
              <a:rPr lang="es-ES" noProof="0" dirty="0"/>
              <a:t>Subtítulo</a:t>
            </a:r>
          </a:p>
        </p:txBody>
      </p:sp>
      <p:sp>
        <p:nvSpPr>
          <p:cNvPr id="3" name="Marcador de comparación izquierdo 1">
            <a:extLst>
              <a:ext uri="{FF2B5EF4-FFF2-40B4-BE49-F238E27FC236}">
                <a16:creationId xmlns:a16="http://schemas.microsoft.com/office/drawing/2014/main" id="{9322B50D-6A7D-41C6-BA57-613BC231DF36}"/>
              </a:ext>
            </a:extLst>
          </p:cNvPr>
          <p:cNvSpPr>
            <a:spLocks noGrp="1"/>
          </p:cNvSpPr>
          <p:nvPr>
            <p:ph type="body" idx="1" hasCustomPrompt="1"/>
          </p:nvPr>
        </p:nvSpPr>
        <p:spPr>
          <a:xfrm>
            <a:off x="432000" y="1432296"/>
            <a:ext cx="4500000" cy="527076"/>
          </a:xfrm>
          <a:solidFill>
            <a:schemeClr val="tx1"/>
          </a:solidFill>
        </p:spPr>
        <p:txBody>
          <a:bodyPr lIns="180000" tIns="36000" rtlCol="0" anchor="ctr"/>
          <a:lstStyle>
            <a:lvl1pPr marL="0" indent="0">
              <a:buNone/>
              <a:defRPr sz="2400" b="1" spc="-151">
                <a:solidFill>
                  <a:schemeClr val="bg1"/>
                </a:solidFill>
                <a:latin typeface="+mj-lt"/>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rtl="0"/>
            <a:r>
              <a:rPr lang="es-ES" noProof="0"/>
              <a:t>Editar estilos de texto del patrón</a:t>
            </a:r>
          </a:p>
        </p:txBody>
      </p:sp>
      <p:sp>
        <p:nvSpPr>
          <p:cNvPr id="4" name="Marcador de contenido 2">
            <a:extLst>
              <a:ext uri="{FF2B5EF4-FFF2-40B4-BE49-F238E27FC236}">
                <a16:creationId xmlns:a16="http://schemas.microsoft.com/office/drawing/2014/main" id="{9FD584DA-F775-47B8-A1D7-6556AD5FCBD2}"/>
              </a:ext>
            </a:extLst>
          </p:cNvPr>
          <p:cNvSpPr>
            <a:spLocks noGrp="1"/>
          </p:cNvSpPr>
          <p:nvPr>
            <p:ph sz="half" idx="2" hasCustomPrompt="1"/>
          </p:nvPr>
        </p:nvSpPr>
        <p:spPr>
          <a:xfrm>
            <a:off x="432000" y="2023668"/>
            <a:ext cx="4500000" cy="4168332"/>
          </a:xfrm>
        </p:spPr>
        <p:txBody>
          <a:bodyPr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2" name="Marcador de comparación izquierdo 2">
            <a:extLst>
              <a:ext uri="{FF2B5EF4-FFF2-40B4-BE49-F238E27FC236}">
                <a16:creationId xmlns:a16="http://schemas.microsoft.com/office/drawing/2014/main" id="{78A963F8-6F6E-440E-B3B3-DDE13C083A36}"/>
              </a:ext>
            </a:extLst>
          </p:cNvPr>
          <p:cNvSpPr>
            <a:spLocks noGrp="1"/>
          </p:cNvSpPr>
          <p:nvPr>
            <p:ph type="body" sz="quarter" idx="13" hasCustomPrompt="1"/>
          </p:nvPr>
        </p:nvSpPr>
        <p:spPr>
          <a:xfrm>
            <a:off x="5129800" y="1433107"/>
            <a:ext cx="4500000" cy="525283"/>
          </a:xfrm>
          <a:solidFill>
            <a:schemeClr val="tx1"/>
          </a:solidFill>
        </p:spPr>
        <p:txBody>
          <a:bodyPr lIns="180000" tIns="36000" rtlCol="0" anchor="ctr"/>
          <a:lstStyle>
            <a:lvl1pPr marL="0" indent="0">
              <a:buNone/>
              <a:defRPr sz="2400" b="1" spc="-151">
                <a:solidFill>
                  <a:schemeClr val="bg1"/>
                </a:solidFill>
                <a:latin typeface="+mj-lt"/>
              </a:defRPr>
            </a:lvl1pPr>
          </a:lstStyle>
          <a:p>
            <a:pPr lvl="0" rtl="0"/>
            <a:r>
              <a:rPr lang="es-ES" noProof="0"/>
              <a:t>Editar estilos de texto del patrón</a:t>
            </a:r>
          </a:p>
        </p:txBody>
      </p:sp>
      <p:sp>
        <p:nvSpPr>
          <p:cNvPr id="8" name="Marcador de posición de texto 4">
            <a:extLst>
              <a:ext uri="{FF2B5EF4-FFF2-40B4-BE49-F238E27FC236}">
                <a16:creationId xmlns:a16="http://schemas.microsoft.com/office/drawing/2014/main" id="{DF0A5256-B267-47DA-858A-0F3867CB6139}"/>
              </a:ext>
            </a:extLst>
          </p:cNvPr>
          <p:cNvSpPr>
            <a:spLocks noGrp="1"/>
          </p:cNvSpPr>
          <p:nvPr>
            <p:ph type="body" sz="quarter" idx="12" hasCustomPrompt="1"/>
          </p:nvPr>
        </p:nvSpPr>
        <p:spPr>
          <a:xfrm>
            <a:off x="5129800" y="2020361"/>
            <a:ext cx="4500000" cy="4170891"/>
          </a:xfrm>
        </p:spPr>
        <p:txBody>
          <a:bodyPr rtlCol="0"/>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5" name="Marcador de pie de página 4">
            <a:extLst>
              <a:ext uri="{FF2B5EF4-FFF2-40B4-BE49-F238E27FC236}">
                <a16:creationId xmlns:a16="http://schemas.microsoft.com/office/drawing/2014/main" id="{646B8F99-FAB0-4B33-87ED-9FF46D11A907}"/>
              </a:ext>
            </a:extLst>
          </p:cNvPr>
          <p:cNvSpPr>
            <a:spLocks noGrp="1"/>
          </p:cNvSpPr>
          <p:nvPr>
            <p:ph type="ftr" sz="quarter" idx="14"/>
          </p:nvPr>
        </p:nvSpPr>
        <p:spPr>
          <a:xfrm>
            <a:off x="432000" y="6356352"/>
            <a:ext cx="4114800" cy="365125"/>
          </a:xfrm>
          <a:prstGeom prst="rect">
            <a:avLst/>
          </a:prstGeom>
        </p:spPr>
        <p:txBody>
          <a:bodyPr rtlCol="0"/>
          <a:lstStyle/>
          <a:p>
            <a:pPr rtl="0"/>
            <a:r>
              <a:rPr lang="es-ES" noProof="0"/>
              <a:t>Agregue un pie de página</a:t>
            </a:r>
          </a:p>
        </p:txBody>
      </p:sp>
      <p:sp>
        <p:nvSpPr>
          <p:cNvPr id="6" name="Marcador de número de diapositiva 5">
            <a:extLst>
              <a:ext uri="{FF2B5EF4-FFF2-40B4-BE49-F238E27FC236}">
                <a16:creationId xmlns:a16="http://schemas.microsoft.com/office/drawing/2014/main" id="{275D237A-BD90-4D90-B328-7F1A502A266D}"/>
              </a:ext>
            </a:extLst>
          </p:cNvPr>
          <p:cNvSpPr>
            <a:spLocks noGrp="1"/>
          </p:cNvSpPr>
          <p:nvPr>
            <p:ph type="sldNum" sz="quarter" idx="33"/>
          </p:nvPr>
        </p:nvSpPr>
        <p:spPr/>
        <p:txBody>
          <a:bodyPr rtlCol="0"/>
          <a:lstStyle/>
          <a:p>
            <a:pPr rtl="0"/>
            <a:fld id="{19B51A1E-902D-48AF-9020-955120F399B6}" type="slidenum">
              <a:rPr lang="es-ES" noProof="0" smtClean="0"/>
              <a:pPr rtl="0"/>
              <a:t>‹Nº›</a:t>
            </a:fld>
            <a:endParaRPr lang="es-ES" noProof="0"/>
          </a:p>
        </p:txBody>
      </p:sp>
    </p:spTree>
    <p:extLst>
      <p:ext uri="{BB962C8B-B14F-4D97-AF65-F5344CB8AC3E}">
        <p14:creationId xmlns:p14="http://schemas.microsoft.com/office/powerpoint/2010/main" val="2509955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otografía grande">
    <p:spTree>
      <p:nvGrpSpPr>
        <p:cNvPr id="1" name=""/>
        <p:cNvGrpSpPr/>
        <p:nvPr/>
      </p:nvGrpSpPr>
      <p:grpSpPr>
        <a:xfrm>
          <a:off x="0" y="0"/>
          <a:ext cx="0" cy="0"/>
          <a:chOff x="0" y="0"/>
          <a:chExt cx="0" cy="0"/>
        </a:xfrm>
      </p:grpSpPr>
      <p:sp>
        <p:nvSpPr>
          <p:cNvPr id="7" name="Marcador de posición de imagen 6">
            <a:extLst>
              <a:ext uri="{FF2B5EF4-FFF2-40B4-BE49-F238E27FC236}">
                <a16:creationId xmlns:a16="http://schemas.microsoft.com/office/drawing/2014/main" id="{890ED7CE-A9D2-4D19-B978-56BFB74E657C}"/>
              </a:ext>
            </a:extLst>
          </p:cNvPr>
          <p:cNvSpPr>
            <a:spLocks noGrp="1"/>
          </p:cNvSpPr>
          <p:nvPr>
            <p:ph type="pic" sz="quarter" idx="14" hasCustomPrompt="1"/>
          </p:nvPr>
        </p:nvSpPr>
        <p:spPr>
          <a:xfrm>
            <a:off x="6299201" y="432000"/>
            <a:ext cx="5472113" cy="5759250"/>
          </a:xfrm>
          <a:solidFill>
            <a:schemeClr val="tx1">
              <a:lumMod val="75000"/>
              <a:lumOff val="25000"/>
            </a:schemeClr>
          </a:solidFill>
        </p:spPr>
        <p:txBody>
          <a:bodyPr rtlCol="0" anchor="ctr"/>
          <a:lstStyle>
            <a:lvl1pPr marL="0" indent="0" algn="ctr">
              <a:buNone/>
              <a:defRPr sz="1200" i="1">
                <a:solidFill>
                  <a:schemeClr val="bg1"/>
                </a:solidFill>
                <a:latin typeface="Times New Roman" panose="02020603050405020304" pitchFamily="18" charset="0"/>
                <a:cs typeface="Times New Roman" panose="02020603050405020304" pitchFamily="18" charset="0"/>
              </a:defRPr>
            </a:lvl1pPr>
          </a:lstStyle>
          <a:p>
            <a:pPr rtl="0"/>
            <a:r>
              <a:rPr lang="es-ES" noProof="0"/>
              <a:t>Inserte o arrastre y coloque su foto</a:t>
            </a:r>
          </a:p>
        </p:txBody>
      </p:sp>
      <p:sp>
        <p:nvSpPr>
          <p:cNvPr id="3" name="Marcador de contenido 2">
            <a:extLst>
              <a:ext uri="{FF2B5EF4-FFF2-40B4-BE49-F238E27FC236}">
                <a16:creationId xmlns:a16="http://schemas.microsoft.com/office/drawing/2014/main" id="{A22238F2-C6EC-476F-8371-119AECBA5622}"/>
              </a:ext>
            </a:extLst>
          </p:cNvPr>
          <p:cNvSpPr>
            <a:spLocks noGrp="1"/>
          </p:cNvSpPr>
          <p:nvPr>
            <p:ph sz="half" idx="1" hasCustomPrompt="1"/>
          </p:nvPr>
        </p:nvSpPr>
        <p:spPr>
          <a:xfrm>
            <a:off x="3875314" y="5096632"/>
            <a:ext cx="2028687" cy="1094618"/>
          </a:xfrm>
        </p:spPr>
        <p:txBody>
          <a:bodyPr rtlCol="0" anchor="b"/>
          <a:lstStyle>
            <a:lvl1pPr marL="0" indent="0" algn="r">
              <a:buNone/>
              <a:defRPr i="1">
                <a:solidFill>
                  <a:schemeClr val="tx1"/>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es-ES" noProof="0"/>
              <a:t>Escriba la leyenda</a:t>
            </a:r>
          </a:p>
        </p:txBody>
      </p:sp>
      <p:sp>
        <p:nvSpPr>
          <p:cNvPr id="4" name="Marcador de pie de página 3">
            <a:extLst>
              <a:ext uri="{FF2B5EF4-FFF2-40B4-BE49-F238E27FC236}">
                <a16:creationId xmlns:a16="http://schemas.microsoft.com/office/drawing/2014/main" id="{57847F90-9DB6-4832-9EB7-393AADAE8B70}"/>
              </a:ext>
            </a:extLst>
          </p:cNvPr>
          <p:cNvSpPr>
            <a:spLocks noGrp="1"/>
          </p:cNvSpPr>
          <p:nvPr>
            <p:ph type="ftr" sz="quarter" idx="13"/>
          </p:nvPr>
        </p:nvSpPr>
        <p:spPr>
          <a:xfrm>
            <a:off x="432000" y="6356352"/>
            <a:ext cx="4114800" cy="365125"/>
          </a:xfrm>
          <a:prstGeom prst="rect">
            <a:avLst/>
          </a:prstGeom>
        </p:spPr>
        <p:txBody>
          <a:bodyPr rtlCol="0"/>
          <a:lstStyle/>
          <a:p>
            <a:pPr rtl="0"/>
            <a:r>
              <a:rPr lang="es-ES" noProof="0"/>
              <a:t>Agregue un pie de página</a:t>
            </a:r>
          </a:p>
        </p:txBody>
      </p:sp>
      <p:sp>
        <p:nvSpPr>
          <p:cNvPr id="2" name="Marcador de número de diapositiva 1">
            <a:extLst>
              <a:ext uri="{FF2B5EF4-FFF2-40B4-BE49-F238E27FC236}">
                <a16:creationId xmlns:a16="http://schemas.microsoft.com/office/drawing/2014/main" id="{E25951D2-91DB-40E7-95D5-4B372602DEBB}"/>
              </a:ext>
            </a:extLst>
          </p:cNvPr>
          <p:cNvSpPr>
            <a:spLocks noGrp="1"/>
          </p:cNvSpPr>
          <p:nvPr>
            <p:ph type="sldNum" sz="quarter" idx="15"/>
          </p:nvPr>
        </p:nvSpPr>
        <p:spPr/>
        <p:txBody>
          <a:bodyPr rtlCol="0"/>
          <a:lstStyle/>
          <a:p>
            <a:pPr rtl="0"/>
            <a:fld id="{19B51A1E-902D-48AF-9020-955120F399B6}" type="slidenum">
              <a:rPr lang="es-ES" noProof="0" smtClean="0"/>
              <a:pPr rtl="0"/>
              <a:t>‹Nº›</a:t>
            </a:fld>
            <a:endParaRPr lang="es-ES" noProof="0"/>
          </a:p>
        </p:txBody>
      </p:sp>
    </p:spTree>
    <p:extLst>
      <p:ext uri="{BB962C8B-B14F-4D97-AF65-F5344CB8AC3E}">
        <p14:creationId xmlns:p14="http://schemas.microsoft.com/office/powerpoint/2010/main" val="1987784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Diapositiva de agradecimient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2174360" y="2112793"/>
            <a:ext cx="6798251" cy="1674470"/>
          </a:xfrm>
        </p:spPr>
        <p:txBody>
          <a:bodyPr rtlCol="0" anchor="ctr"/>
          <a:lstStyle>
            <a:lvl1pPr algn="ctr">
              <a:lnSpc>
                <a:spcPct val="100000"/>
              </a:lnSpc>
              <a:defRPr sz="6000" b="1" cap="all" spc="-300" baseline="0">
                <a:solidFill>
                  <a:srgbClr val="1B43AD"/>
                </a:solidFill>
                <a:latin typeface="+mj-lt"/>
              </a:defRPr>
            </a:lvl1pPr>
          </a:lstStyle>
          <a:p>
            <a:pPr rtl="0"/>
            <a:r>
              <a:rPr lang="es-ES" noProof="0" dirty="0"/>
              <a:t>Gracias</a:t>
            </a:r>
          </a:p>
        </p:txBody>
      </p:sp>
      <p:sp>
        <p:nvSpPr>
          <p:cNvPr id="10" name="Marcador de texto 5">
            <a:extLst>
              <a:ext uri="{FF2B5EF4-FFF2-40B4-BE49-F238E27FC236}">
                <a16:creationId xmlns:a16="http://schemas.microsoft.com/office/drawing/2014/main" id="{CA3EFDD3-A9D2-4EB6-BB2A-F6999D9F7EA6}"/>
              </a:ext>
            </a:extLst>
          </p:cNvPr>
          <p:cNvSpPr>
            <a:spLocks noGrp="1"/>
          </p:cNvSpPr>
          <p:nvPr>
            <p:ph type="body" sz="quarter" idx="15" hasCustomPrompt="1"/>
          </p:nvPr>
        </p:nvSpPr>
        <p:spPr>
          <a:xfrm>
            <a:off x="2174361" y="4035729"/>
            <a:ext cx="3329851" cy="382887"/>
          </a:xfrm>
        </p:spPr>
        <p:txBody>
          <a:bodyPr rtlCol="0"/>
          <a:lstStyle>
            <a:lvl1pPr marL="0" indent="0" algn="r">
              <a:buNone/>
              <a:defRPr sz="2400"/>
            </a:lvl1pPr>
            <a:lvl2pPr marL="266693" indent="0">
              <a:buNone/>
              <a:defRPr/>
            </a:lvl2pPr>
            <a:lvl3pPr marL="542912" indent="0">
              <a:buNone/>
              <a:defRPr/>
            </a:lvl3pPr>
            <a:lvl4pPr marL="809605" indent="0">
              <a:buNone/>
              <a:defRPr/>
            </a:lvl4pPr>
            <a:lvl5pPr marL="1076298" indent="0">
              <a:buNone/>
              <a:defRPr/>
            </a:lvl5pPr>
          </a:lstStyle>
          <a:p>
            <a:pPr lvl="0" rtl="0"/>
            <a:r>
              <a:rPr lang="es-ES" noProof="0"/>
              <a:t>Nombre completo</a:t>
            </a:r>
          </a:p>
        </p:txBody>
      </p:sp>
      <p:sp>
        <p:nvSpPr>
          <p:cNvPr id="12" name="Marcador de texto 6">
            <a:extLst>
              <a:ext uri="{FF2B5EF4-FFF2-40B4-BE49-F238E27FC236}">
                <a16:creationId xmlns:a16="http://schemas.microsoft.com/office/drawing/2014/main" id="{261ED1F7-B623-43D9-9BDA-8808C5CFAFFB}"/>
              </a:ext>
            </a:extLst>
          </p:cNvPr>
          <p:cNvSpPr>
            <a:spLocks noGrp="1"/>
          </p:cNvSpPr>
          <p:nvPr>
            <p:ph type="body" sz="quarter" idx="16" hasCustomPrompt="1"/>
          </p:nvPr>
        </p:nvSpPr>
        <p:spPr>
          <a:xfrm>
            <a:off x="6062269" y="4150118"/>
            <a:ext cx="2910343" cy="238016"/>
          </a:xfrm>
        </p:spPr>
        <p:txBody>
          <a:bodyPr rtlCol="0"/>
          <a:lstStyle>
            <a:lvl1pPr marL="0" indent="0" algn="l">
              <a:buNone/>
              <a:defRPr sz="1200" i="1"/>
            </a:lvl1pPr>
            <a:lvl2pPr marL="266693" indent="0">
              <a:buNone/>
              <a:defRPr/>
            </a:lvl2pPr>
            <a:lvl3pPr marL="542912" indent="0">
              <a:buNone/>
              <a:defRPr/>
            </a:lvl3pPr>
            <a:lvl4pPr marL="809605" indent="0">
              <a:buNone/>
              <a:defRPr/>
            </a:lvl4pPr>
            <a:lvl5pPr marL="1076298" indent="0">
              <a:buNone/>
              <a:defRPr/>
            </a:lvl5pPr>
          </a:lstStyle>
          <a:p>
            <a:pPr lvl="0" rtl="0"/>
            <a:r>
              <a:rPr lang="es-ES" noProof="0"/>
              <a:t>Número de teléfono</a:t>
            </a:r>
          </a:p>
        </p:txBody>
      </p:sp>
      <p:sp>
        <p:nvSpPr>
          <p:cNvPr id="13" name="Marcador de texto 7">
            <a:extLst>
              <a:ext uri="{FF2B5EF4-FFF2-40B4-BE49-F238E27FC236}">
                <a16:creationId xmlns:a16="http://schemas.microsoft.com/office/drawing/2014/main" id="{E27366FC-4115-4122-9CE2-5FA9D424AD51}"/>
              </a:ext>
            </a:extLst>
          </p:cNvPr>
          <p:cNvSpPr>
            <a:spLocks noGrp="1"/>
          </p:cNvSpPr>
          <p:nvPr>
            <p:ph type="body" sz="quarter" idx="17" hasCustomPrompt="1"/>
          </p:nvPr>
        </p:nvSpPr>
        <p:spPr>
          <a:xfrm>
            <a:off x="6062269" y="4540691"/>
            <a:ext cx="2910343" cy="238016"/>
          </a:xfrm>
        </p:spPr>
        <p:txBody>
          <a:bodyPr rtlCol="0"/>
          <a:lstStyle>
            <a:lvl1pPr marL="0" indent="0" algn="l">
              <a:buNone/>
              <a:defRPr sz="1200" i="1"/>
            </a:lvl1pPr>
            <a:lvl2pPr marL="266693" indent="0">
              <a:buNone/>
              <a:defRPr/>
            </a:lvl2pPr>
            <a:lvl3pPr marL="542912" indent="0">
              <a:buNone/>
              <a:defRPr/>
            </a:lvl3pPr>
            <a:lvl4pPr marL="809605" indent="0">
              <a:buNone/>
              <a:defRPr/>
            </a:lvl4pPr>
            <a:lvl5pPr marL="1076298" indent="0">
              <a:buNone/>
              <a:defRPr/>
            </a:lvl5pPr>
          </a:lstStyle>
          <a:p>
            <a:pPr lvl="0" rtl="0"/>
            <a:r>
              <a:rPr lang="es-ES" noProof="0"/>
              <a:t>Identificador de red social o correo electrónico</a:t>
            </a:r>
          </a:p>
        </p:txBody>
      </p:sp>
      <p:sp>
        <p:nvSpPr>
          <p:cNvPr id="14" name="Marcador de texto 8">
            <a:extLst>
              <a:ext uri="{FF2B5EF4-FFF2-40B4-BE49-F238E27FC236}">
                <a16:creationId xmlns:a16="http://schemas.microsoft.com/office/drawing/2014/main" id="{DEB36829-2F8B-4E22-AB6D-4111D18AF847}"/>
              </a:ext>
            </a:extLst>
          </p:cNvPr>
          <p:cNvSpPr>
            <a:spLocks noGrp="1"/>
          </p:cNvSpPr>
          <p:nvPr>
            <p:ph type="body" sz="quarter" idx="18" hasCustomPrompt="1"/>
          </p:nvPr>
        </p:nvSpPr>
        <p:spPr>
          <a:xfrm>
            <a:off x="6062269" y="4931263"/>
            <a:ext cx="2910343" cy="238016"/>
          </a:xfrm>
        </p:spPr>
        <p:txBody>
          <a:bodyPr rtlCol="0"/>
          <a:lstStyle>
            <a:lvl1pPr marL="0" indent="0" algn="l">
              <a:buNone/>
              <a:defRPr sz="1200" i="1"/>
            </a:lvl1pPr>
            <a:lvl2pPr marL="266693" indent="0">
              <a:buNone/>
              <a:defRPr/>
            </a:lvl2pPr>
            <a:lvl3pPr marL="542912" indent="0">
              <a:buNone/>
              <a:defRPr/>
            </a:lvl3pPr>
            <a:lvl4pPr marL="809605" indent="0">
              <a:buNone/>
              <a:defRPr/>
            </a:lvl4pPr>
            <a:lvl5pPr marL="1076298" indent="0">
              <a:buNone/>
              <a:defRPr/>
            </a:lvl5pPr>
          </a:lstStyle>
          <a:p>
            <a:pPr lvl="0" rtl="0"/>
            <a:r>
              <a:rPr lang="es-ES" noProof="0"/>
              <a:t>Sitio web de la empresa</a:t>
            </a:r>
          </a:p>
        </p:txBody>
      </p:sp>
    </p:spTree>
    <p:extLst>
      <p:ext uri="{BB962C8B-B14F-4D97-AF65-F5344CB8AC3E}">
        <p14:creationId xmlns:p14="http://schemas.microsoft.com/office/powerpoint/2010/main" val="3189010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ítulo y conteni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FF4C50-933F-41F9-AD11-BD02410AA7D5}"/>
              </a:ext>
            </a:extLst>
          </p:cNvPr>
          <p:cNvSpPr>
            <a:spLocks noGrp="1"/>
          </p:cNvSpPr>
          <p:nvPr>
            <p:ph type="title" hasCustomPrompt="1"/>
          </p:nvPr>
        </p:nvSpPr>
        <p:spPr/>
        <p:txBody>
          <a:bodyPr rtlCol="0"/>
          <a:lstStyle>
            <a:lvl1pPr>
              <a:defRPr>
                <a:solidFill>
                  <a:schemeClr val="tx1"/>
                </a:solidFill>
              </a:defRPr>
            </a:lvl1pPr>
          </a:lstStyle>
          <a:p>
            <a:pPr rtl="0"/>
            <a:r>
              <a:rPr lang="es-ES" noProof="0" dirty="0"/>
              <a:t>Haga clic para editar el título de la página</a:t>
            </a:r>
          </a:p>
        </p:txBody>
      </p:sp>
      <p:sp>
        <p:nvSpPr>
          <p:cNvPr id="7" name="Subtítulo 2">
            <a:extLst>
              <a:ext uri="{FF2B5EF4-FFF2-40B4-BE49-F238E27FC236}">
                <a16:creationId xmlns:a16="http://schemas.microsoft.com/office/drawing/2014/main" id="{E97A9A62-1AA6-47A9-A1A0-54196823744C}"/>
              </a:ext>
            </a:extLst>
          </p:cNvPr>
          <p:cNvSpPr>
            <a:spLocks noGrp="1"/>
          </p:cNvSpPr>
          <p:nvPr>
            <p:ph type="body" sz="quarter" idx="32" hasCustomPrompt="1"/>
          </p:nvPr>
        </p:nvSpPr>
        <p:spPr>
          <a:xfrm>
            <a:off x="431802" y="1008000"/>
            <a:ext cx="9198116" cy="360000"/>
          </a:xfrm>
        </p:spPr>
        <p:txBody>
          <a:bodyPr rtlCol="0"/>
          <a:lstStyle>
            <a:lvl1pPr marL="0" indent="0">
              <a:buNone/>
              <a:defRPr i="1">
                <a:latin typeface="+mj-lt"/>
              </a:defRPr>
            </a:lvl1pPr>
            <a:lvl2pPr marL="266693" indent="0">
              <a:buNone/>
              <a:defRPr/>
            </a:lvl2pPr>
            <a:lvl3pPr marL="542912" indent="0">
              <a:buNone/>
              <a:defRPr/>
            </a:lvl3pPr>
            <a:lvl4pPr marL="809605" indent="0">
              <a:buNone/>
              <a:defRPr/>
            </a:lvl4pPr>
            <a:lvl5pPr marL="1076298" indent="0">
              <a:buNone/>
              <a:defRPr/>
            </a:lvl5pPr>
          </a:lstStyle>
          <a:p>
            <a:pPr lvl="0" rtl="0"/>
            <a:r>
              <a:rPr lang="es-ES" noProof="0" dirty="0"/>
              <a:t>Subtítulo</a:t>
            </a:r>
          </a:p>
        </p:txBody>
      </p:sp>
      <p:sp>
        <p:nvSpPr>
          <p:cNvPr id="3" name="Marcador de contenido 2">
            <a:extLst>
              <a:ext uri="{FF2B5EF4-FFF2-40B4-BE49-F238E27FC236}">
                <a16:creationId xmlns:a16="http://schemas.microsoft.com/office/drawing/2014/main" id="{B1948E38-8FB0-4E51-A01C-C88794372E50}"/>
              </a:ext>
            </a:extLst>
          </p:cNvPr>
          <p:cNvSpPr>
            <a:spLocks noGrp="1"/>
          </p:cNvSpPr>
          <p:nvPr>
            <p:ph idx="1" hasCustomPrompt="1"/>
          </p:nvPr>
        </p:nvSpPr>
        <p:spPr/>
        <p:txBody>
          <a:bodyPr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pie de página 3">
            <a:extLst>
              <a:ext uri="{FF2B5EF4-FFF2-40B4-BE49-F238E27FC236}">
                <a16:creationId xmlns:a16="http://schemas.microsoft.com/office/drawing/2014/main" id="{E8FE0EB3-0FF4-4285-B9D3-90A5751B7BBF}"/>
              </a:ext>
            </a:extLst>
          </p:cNvPr>
          <p:cNvSpPr>
            <a:spLocks noGrp="1"/>
          </p:cNvSpPr>
          <p:nvPr>
            <p:ph type="ftr" sz="quarter" idx="12"/>
          </p:nvPr>
        </p:nvSpPr>
        <p:spPr>
          <a:xfrm>
            <a:off x="432000" y="6356352"/>
            <a:ext cx="4114800" cy="365125"/>
          </a:xfrm>
          <a:prstGeom prst="rect">
            <a:avLst/>
          </a:prstGeom>
        </p:spPr>
        <p:txBody>
          <a:bodyPr rtlCol="0"/>
          <a:lstStyle/>
          <a:p>
            <a:pPr rtl="0"/>
            <a:r>
              <a:rPr lang="es-ES" noProof="0"/>
              <a:t>Agregue un pie de página</a:t>
            </a:r>
          </a:p>
        </p:txBody>
      </p:sp>
      <p:sp>
        <p:nvSpPr>
          <p:cNvPr id="5" name="Marcador de posición de número de diapositiva 4">
            <a:extLst>
              <a:ext uri="{FF2B5EF4-FFF2-40B4-BE49-F238E27FC236}">
                <a16:creationId xmlns:a16="http://schemas.microsoft.com/office/drawing/2014/main" id="{3442953D-28FC-41B5-A1BB-BB3BA7CA40BE}"/>
              </a:ext>
            </a:extLst>
          </p:cNvPr>
          <p:cNvSpPr>
            <a:spLocks noGrp="1"/>
          </p:cNvSpPr>
          <p:nvPr>
            <p:ph type="sldNum" sz="quarter" idx="33"/>
          </p:nvPr>
        </p:nvSpPr>
        <p:spPr/>
        <p:txBody>
          <a:bodyPr rtlCol="0"/>
          <a:lstStyle/>
          <a:p>
            <a:pPr rtl="0"/>
            <a:fld id="{19B51A1E-902D-48AF-9020-955120F399B6}" type="slidenum">
              <a:rPr lang="es-ES" noProof="0" smtClean="0"/>
              <a:pPr rtl="0"/>
              <a:t>‹Nº›</a:t>
            </a:fld>
            <a:endParaRPr lang="es-ES" noProof="0"/>
          </a:p>
        </p:txBody>
      </p:sp>
    </p:spTree>
    <p:extLst>
      <p:ext uri="{BB962C8B-B14F-4D97-AF65-F5344CB8AC3E}">
        <p14:creationId xmlns:p14="http://schemas.microsoft.com/office/powerpoint/2010/main" val="1734501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EE479C-D1F6-4BAC-80D2-90EF74E3261A}"/>
              </a:ext>
            </a:extLst>
          </p:cNvPr>
          <p:cNvSpPr>
            <a:spLocks noGrp="1"/>
          </p:cNvSpPr>
          <p:nvPr>
            <p:ph type="title" hasCustomPrompt="1"/>
          </p:nvPr>
        </p:nvSpPr>
        <p:spPr>
          <a:xfrm>
            <a:off x="432000" y="432000"/>
            <a:ext cx="9198000" cy="432000"/>
          </a:xfrm>
        </p:spPr>
        <p:txBody>
          <a:bodyPr rtlCol="0"/>
          <a:lstStyle>
            <a:lvl1pPr>
              <a:defRPr>
                <a:solidFill>
                  <a:schemeClr val="tx1"/>
                </a:solidFill>
              </a:defRPr>
            </a:lvl1pPr>
          </a:lstStyle>
          <a:p>
            <a:pPr rtl="0"/>
            <a:r>
              <a:rPr lang="es-ES" noProof="0"/>
              <a:t>Haga clic para editar el título de la página</a:t>
            </a:r>
          </a:p>
        </p:txBody>
      </p:sp>
      <p:sp>
        <p:nvSpPr>
          <p:cNvPr id="7" name="Subtítulo 2">
            <a:extLst>
              <a:ext uri="{FF2B5EF4-FFF2-40B4-BE49-F238E27FC236}">
                <a16:creationId xmlns:a16="http://schemas.microsoft.com/office/drawing/2014/main" id="{7DEBF36F-ADC5-48FF-BFAF-3BED06924FD3}"/>
              </a:ext>
            </a:extLst>
          </p:cNvPr>
          <p:cNvSpPr>
            <a:spLocks noGrp="1"/>
          </p:cNvSpPr>
          <p:nvPr>
            <p:ph type="body" sz="quarter" idx="32" hasCustomPrompt="1"/>
          </p:nvPr>
        </p:nvSpPr>
        <p:spPr>
          <a:xfrm>
            <a:off x="431800" y="1008000"/>
            <a:ext cx="9198000" cy="360000"/>
          </a:xfrm>
        </p:spPr>
        <p:txBody>
          <a:bodyPr rtlCol="0"/>
          <a:lstStyle>
            <a:lvl1pPr marL="0" indent="0">
              <a:buNone/>
              <a:defRPr i="1">
                <a:latin typeface="+mj-lt"/>
              </a:defRPr>
            </a:lvl1pPr>
            <a:lvl2pPr marL="266693" indent="0">
              <a:buNone/>
              <a:defRPr/>
            </a:lvl2pPr>
            <a:lvl3pPr marL="542912" indent="0">
              <a:buNone/>
              <a:defRPr/>
            </a:lvl3pPr>
            <a:lvl4pPr marL="809605" indent="0">
              <a:buNone/>
              <a:defRPr/>
            </a:lvl4pPr>
            <a:lvl5pPr marL="1076298" indent="0">
              <a:buNone/>
              <a:defRPr/>
            </a:lvl5pPr>
          </a:lstStyle>
          <a:p>
            <a:pPr lvl="0" rtl="0"/>
            <a:r>
              <a:rPr lang="es-ES" noProof="0" dirty="0"/>
              <a:t>Subtítulo</a:t>
            </a:r>
          </a:p>
        </p:txBody>
      </p:sp>
      <p:sp>
        <p:nvSpPr>
          <p:cNvPr id="3" name="Marcador de contenido 2">
            <a:extLst>
              <a:ext uri="{FF2B5EF4-FFF2-40B4-BE49-F238E27FC236}">
                <a16:creationId xmlns:a16="http://schemas.microsoft.com/office/drawing/2014/main" id="{A22238F2-C6EC-476F-8371-119AECBA5622}"/>
              </a:ext>
            </a:extLst>
          </p:cNvPr>
          <p:cNvSpPr>
            <a:spLocks noGrp="1"/>
          </p:cNvSpPr>
          <p:nvPr>
            <p:ph sz="half" idx="1" hasCustomPrompt="1"/>
          </p:nvPr>
        </p:nvSpPr>
        <p:spPr>
          <a:xfrm>
            <a:off x="432000" y="1512000"/>
            <a:ext cx="4500000" cy="4680000"/>
          </a:xfrm>
        </p:spPr>
        <p:txBody>
          <a:bodyPr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6" name="Marcador de texto 4">
            <a:extLst>
              <a:ext uri="{FF2B5EF4-FFF2-40B4-BE49-F238E27FC236}">
                <a16:creationId xmlns:a16="http://schemas.microsoft.com/office/drawing/2014/main" id="{7867C73D-EE16-41D1-B7CE-A35C765E3B8D}"/>
              </a:ext>
            </a:extLst>
          </p:cNvPr>
          <p:cNvSpPr>
            <a:spLocks noGrp="1"/>
          </p:cNvSpPr>
          <p:nvPr>
            <p:ph type="body" sz="quarter" idx="12" hasCustomPrompt="1"/>
          </p:nvPr>
        </p:nvSpPr>
        <p:spPr>
          <a:xfrm>
            <a:off x="5129800" y="1511250"/>
            <a:ext cx="4500000" cy="4680000"/>
          </a:xfrm>
        </p:spPr>
        <p:txBody>
          <a:bodyPr rtlCol="0"/>
          <a:lstStyle/>
          <a:p>
            <a:pPr lvl="0" rtl="0"/>
            <a:r>
              <a:rPr lang="es-ES" noProof="0"/>
              <a:t>Editar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pie de página 3">
            <a:extLst>
              <a:ext uri="{FF2B5EF4-FFF2-40B4-BE49-F238E27FC236}">
                <a16:creationId xmlns:a16="http://schemas.microsoft.com/office/drawing/2014/main" id="{57847F90-9DB6-4832-9EB7-393AADAE8B70}"/>
              </a:ext>
            </a:extLst>
          </p:cNvPr>
          <p:cNvSpPr>
            <a:spLocks noGrp="1"/>
          </p:cNvSpPr>
          <p:nvPr>
            <p:ph type="ftr" sz="quarter" idx="13"/>
          </p:nvPr>
        </p:nvSpPr>
        <p:spPr>
          <a:xfrm>
            <a:off x="432000" y="6356352"/>
            <a:ext cx="4114800" cy="365125"/>
          </a:xfrm>
          <a:prstGeom prst="rect">
            <a:avLst/>
          </a:prstGeom>
        </p:spPr>
        <p:txBody>
          <a:bodyPr rtlCol="0"/>
          <a:lstStyle/>
          <a:p>
            <a:pPr rtl="0"/>
            <a:r>
              <a:rPr lang="es-ES" noProof="0"/>
              <a:t>Agregue un pie de página</a:t>
            </a:r>
          </a:p>
        </p:txBody>
      </p:sp>
      <p:sp>
        <p:nvSpPr>
          <p:cNvPr id="5" name="Marcador de posición de número de diapositiva 4">
            <a:extLst>
              <a:ext uri="{FF2B5EF4-FFF2-40B4-BE49-F238E27FC236}">
                <a16:creationId xmlns:a16="http://schemas.microsoft.com/office/drawing/2014/main" id="{CD4FE60C-ACE5-4516-8CB6-EEDD96DB7358}"/>
              </a:ext>
            </a:extLst>
          </p:cNvPr>
          <p:cNvSpPr>
            <a:spLocks noGrp="1"/>
          </p:cNvSpPr>
          <p:nvPr>
            <p:ph type="sldNum" sz="quarter" idx="33"/>
          </p:nvPr>
        </p:nvSpPr>
        <p:spPr/>
        <p:txBody>
          <a:bodyPr rtlCol="0"/>
          <a:lstStyle/>
          <a:p>
            <a:pPr rtl="0"/>
            <a:fld id="{19B51A1E-902D-48AF-9020-955120F399B6}" type="slidenum">
              <a:rPr lang="es-ES" noProof="0" smtClean="0"/>
              <a:pPr rtl="0"/>
              <a:t>‹Nº›</a:t>
            </a:fld>
            <a:endParaRPr lang="es-ES" noProof="0"/>
          </a:p>
        </p:txBody>
      </p:sp>
    </p:spTree>
    <p:extLst>
      <p:ext uri="{BB962C8B-B14F-4D97-AF65-F5344CB8AC3E}">
        <p14:creationId xmlns:p14="http://schemas.microsoft.com/office/powerpoint/2010/main" val="891552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62F208ED-79A0-4B2C-A5EE-9D27466BCA3F}"/>
              </a:ext>
            </a:extLst>
          </p:cNvPr>
          <p:cNvSpPr/>
          <p:nvPr userDrawn="1"/>
        </p:nvSpPr>
        <p:spPr>
          <a:xfrm>
            <a:off x="11407777" y="6356352"/>
            <a:ext cx="784225" cy="365125"/>
          </a:xfrm>
          <a:prstGeom prst="rect">
            <a:avLst/>
          </a:prstGeom>
          <a:solidFill>
            <a:srgbClr val="1B43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sz="1800" noProof="0"/>
          </a:p>
        </p:txBody>
      </p:sp>
      <p:sp>
        <p:nvSpPr>
          <p:cNvPr id="2" name="Marcador de título 1">
            <a:extLst>
              <a:ext uri="{FF2B5EF4-FFF2-40B4-BE49-F238E27FC236}">
                <a16:creationId xmlns:a16="http://schemas.microsoft.com/office/drawing/2014/main" id="{090F41A2-6535-4CA6-81E4-026A5B56D9D7}"/>
              </a:ext>
            </a:extLst>
          </p:cNvPr>
          <p:cNvSpPr>
            <a:spLocks noGrp="1"/>
          </p:cNvSpPr>
          <p:nvPr>
            <p:ph type="title"/>
          </p:nvPr>
        </p:nvSpPr>
        <p:spPr>
          <a:xfrm>
            <a:off x="391181" y="476941"/>
            <a:ext cx="9198116" cy="432000"/>
          </a:xfrm>
          <a:prstGeom prst="rect">
            <a:avLst/>
          </a:prstGeom>
        </p:spPr>
        <p:txBody>
          <a:bodyPr vert="horz" lIns="0" tIns="0" rIns="0" bIns="0" rtlCol="0" anchor="ctr">
            <a:noAutofit/>
          </a:bodyPr>
          <a:lstStyle/>
          <a:p>
            <a:pPr rtl="0"/>
            <a:r>
              <a:rPr lang="es-ES" noProof="0" dirty="0"/>
              <a:t>Haga clic para editar el título de la página</a:t>
            </a:r>
          </a:p>
        </p:txBody>
      </p:sp>
      <p:sp>
        <p:nvSpPr>
          <p:cNvPr id="3" name="Marcador de texto 2">
            <a:extLst>
              <a:ext uri="{FF2B5EF4-FFF2-40B4-BE49-F238E27FC236}">
                <a16:creationId xmlns:a16="http://schemas.microsoft.com/office/drawing/2014/main" id="{213AB95C-7DD4-4796-80E4-1B7466A2A037}"/>
              </a:ext>
            </a:extLst>
          </p:cNvPr>
          <p:cNvSpPr>
            <a:spLocks noGrp="1"/>
          </p:cNvSpPr>
          <p:nvPr>
            <p:ph type="body" idx="1"/>
          </p:nvPr>
        </p:nvSpPr>
        <p:spPr>
          <a:xfrm>
            <a:off x="432001" y="1512000"/>
            <a:ext cx="9198116" cy="4679250"/>
          </a:xfrm>
          <a:prstGeom prst="rect">
            <a:avLst/>
          </a:prstGeom>
        </p:spPr>
        <p:txBody>
          <a:bodyPr vert="horz" lIns="0" tIns="0" rIns="0" bIns="0" rtlCol="0">
            <a:noAutofit/>
          </a:bodyPr>
          <a:lstStyle/>
          <a:p>
            <a:pPr lvl="0" rtl="0"/>
            <a:r>
              <a:rPr lang="es-ES" noProof="0" dirty="0"/>
              <a:t>Editar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6" name="Marcador de número de diapositiva 5">
            <a:extLst>
              <a:ext uri="{FF2B5EF4-FFF2-40B4-BE49-F238E27FC236}">
                <a16:creationId xmlns:a16="http://schemas.microsoft.com/office/drawing/2014/main" id="{5ECA3099-A94F-4C3E-BC29-780EDD38F722}"/>
              </a:ext>
            </a:extLst>
          </p:cNvPr>
          <p:cNvSpPr>
            <a:spLocks noGrp="1"/>
          </p:cNvSpPr>
          <p:nvPr>
            <p:ph type="sldNum" sz="quarter" idx="4"/>
          </p:nvPr>
        </p:nvSpPr>
        <p:spPr>
          <a:xfrm>
            <a:off x="11447501" y="6401750"/>
            <a:ext cx="278419" cy="274324"/>
          </a:xfrm>
          <a:prstGeom prst="rect">
            <a:avLst/>
          </a:prstGeom>
        </p:spPr>
        <p:txBody>
          <a:bodyPr vert="horz" lIns="0" tIns="0" rIns="0" bIns="0" rtlCol="0" anchor="ctr"/>
          <a:lstStyle>
            <a:lvl1pPr algn="ctr">
              <a:defRPr sz="1200" i="1">
                <a:solidFill>
                  <a:schemeClr val="bg1"/>
                </a:solidFill>
              </a:defRPr>
            </a:lvl1pPr>
          </a:lstStyle>
          <a:p>
            <a:pPr rtl="0"/>
            <a:fld id="{19B51A1E-902D-48AF-9020-955120F399B6}" type="slidenum">
              <a:rPr lang="es-ES" noProof="0" smtClean="0"/>
              <a:pPr rtl="0"/>
              <a:t>‹Nº›</a:t>
            </a:fld>
            <a:endParaRPr lang="es-ES" noProof="0"/>
          </a:p>
        </p:txBody>
      </p:sp>
      <p:pic>
        <p:nvPicPr>
          <p:cNvPr id="14" name="Imagen 13"/>
          <p:cNvPicPr>
            <a:picLocks noChangeAspect="1"/>
          </p:cNvPicPr>
          <p:nvPr userDrawn="1"/>
        </p:nvPicPr>
        <p:blipFill rotWithShape="1">
          <a:blip r:embed="rId15" cstate="hqprint">
            <a:extLst>
              <a:ext uri="{BEBA8EAE-BF5A-486C-A8C5-ECC9F3942E4B}">
                <a14:imgProps xmlns:a14="http://schemas.microsoft.com/office/drawing/2010/main">
                  <a14:imgLayer r:embed="rId16">
                    <a14:imgEffect>
                      <a14:backgroundRemoval t="0" b="100000" l="528" r="99925">
                        <a14:backgroundMark x1="8214" y1="1113" x2="17106" y2="0"/>
                        <a14:backgroundMark x1="19066" y1="557" x2="33911" y2="371"/>
                        <a14:backgroundMark x1="33007" y1="557" x2="55237" y2="557"/>
                        <a14:backgroundMark x1="51696" y1="98701" x2="51696" y2="98701"/>
                        <a14:backgroundMark x1="51696" y1="98701" x2="94800" y2="99443"/>
                      </a14:backgroundRemoval>
                    </a14:imgEffect>
                  </a14:imgLayer>
                </a14:imgProps>
              </a:ext>
              <a:ext uri="{28A0092B-C50C-407E-A947-70E740481C1C}">
                <a14:useLocalDpi xmlns:a14="http://schemas.microsoft.com/office/drawing/2010/main"/>
              </a:ext>
            </a:extLst>
          </a:blip>
          <a:srcRect l="28239" t="14878" b="23994"/>
          <a:stretch/>
        </p:blipFill>
        <p:spPr>
          <a:xfrm>
            <a:off x="10158655" y="6387452"/>
            <a:ext cx="1070941" cy="370537"/>
          </a:xfrm>
          <a:prstGeom prst="rect">
            <a:avLst/>
          </a:prstGeom>
        </p:spPr>
      </p:pic>
    </p:spTree>
    <p:extLst>
      <p:ext uri="{BB962C8B-B14F-4D97-AF65-F5344CB8AC3E}">
        <p14:creationId xmlns:p14="http://schemas.microsoft.com/office/powerpoint/2010/main" val="946163275"/>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58" r:id="rId3"/>
    <p:sldLayoutId id="2147483665" r:id="rId4"/>
    <p:sldLayoutId id="2147483659" r:id="rId5"/>
    <p:sldLayoutId id="2147483660" r:id="rId6"/>
    <p:sldLayoutId id="2147483664" r:id="rId7"/>
    <p:sldLayoutId id="2147483650" r:id="rId8"/>
    <p:sldLayoutId id="2147483652" r:id="rId9"/>
    <p:sldLayoutId id="2147483656" r:id="rId10"/>
    <p:sldLayoutId id="2147483657" r:id="rId11"/>
    <p:sldLayoutId id="2147483654" r:id="rId12"/>
    <p:sldLayoutId id="2147483655" r:id="rId13"/>
  </p:sldLayoutIdLst>
  <p:hf hdr="0" ftr="0" dt="0"/>
  <p:txStyles>
    <p:titleStyle>
      <a:lvl1pPr algn="l" defTabSz="914377" rtl="0" eaLnBrk="1" latinLnBrk="0" hangingPunct="1">
        <a:lnSpc>
          <a:spcPct val="90000"/>
        </a:lnSpc>
        <a:spcBef>
          <a:spcPct val="0"/>
        </a:spcBef>
        <a:buNone/>
        <a:defRPr sz="3200" b="1" kern="1200" cap="all" spc="-151" baseline="0">
          <a:solidFill>
            <a:srgbClr val="1B43AD"/>
          </a:solidFill>
          <a:latin typeface="+mj-lt"/>
          <a:ea typeface="+mj-ea"/>
          <a:cs typeface="+mj-cs"/>
        </a:defRPr>
      </a:lvl1pPr>
    </p:titleStyle>
    <p:bodyStyle>
      <a:lvl1pPr marL="266693" indent="-266693" algn="l" defTabSz="914377" rtl="0" eaLnBrk="1" latinLnBrk="0" hangingPunct="1">
        <a:lnSpc>
          <a:spcPct val="90000"/>
        </a:lnSpc>
        <a:spcBef>
          <a:spcPts val="1000"/>
        </a:spcBef>
        <a:buFont typeface="Arial" panose="020B0604020202020204" pitchFamily="34" charset="0"/>
        <a:buChar char="•"/>
        <a:defRPr sz="1800" kern="1200">
          <a:solidFill>
            <a:schemeClr val="tx1"/>
          </a:solidFill>
          <a:latin typeface="+mj-lt"/>
          <a:ea typeface="+mn-ea"/>
          <a:cs typeface="+mn-cs"/>
        </a:defRPr>
      </a:lvl1pPr>
      <a:lvl2pPr marL="542912" indent="-276218"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mn-cs"/>
        </a:defRPr>
      </a:lvl2pPr>
      <a:lvl3pPr marL="809605" indent="-266693" algn="l" defTabSz="914377" rtl="0" eaLnBrk="1" latinLnBrk="0" hangingPunct="1">
        <a:lnSpc>
          <a:spcPct val="90000"/>
        </a:lnSpc>
        <a:spcBef>
          <a:spcPts val="500"/>
        </a:spcBef>
        <a:buFont typeface="Arial" panose="020B0604020202020204" pitchFamily="34" charset="0"/>
        <a:buChar char="•"/>
        <a:defRPr sz="1400" kern="1200">
          <a:solidFill>
            <a:schemeClr val="tx1"/>
          </a:solidFill>
          <a:latin typeface="+mj-lt"/>
          <a:ea typeface="+mn-ea"/>
          <a:cs typeface="+mn-cs"/>
        </a:defRPr>
      </a:lvl3pPr>
      <a:lvl4pPr marL="1076298" indent="-266693" algn="l" defTabSz="914377" rtl="0" eaLnBrk="1" latinLnBrk="0" hangingPunct="1">
        <a:lnSpc>
          <a:spcPct val="90000"/>
        </a:lnSpc>
        <a:spcBef>
          <a:spcPts val="500"/>
        </a:spcBef>
        <a:buFont typeface="Arial" panose="020B0604020202020204" pitchFamily="34" charset="0"/>
        <a:buChar char="•"/>
        <a:defRPr sz="1400" kern="1200">
          <a:solidFill>
            <a:schemeClr val="tx1"/>
          </a:solidFill>
          <a:latin typeface="+mj-lt"/>
          <a:ea typeface="+mn-ea"/>
          <a:cs typeface="+mn-cs"/>
        </a:defRPr>
      </a:lvl4pPr>
      <a:lvl5pPr marL="1342992" indent="-266693" algn="l" defTabSz="914377" rtl="0" eaLnBrk="1" latinLnBrk="0" hangingPunct="1">
        <a:lnSpc>
          <a:spcPct val="90000"/>
        </a:lnSpc>
        <a:spcBef>
          <a:spcPts val="500"/>
        </a:spcBef>
        <a:buFont typeface="Arial" panose="020B0604020202020204" pitchFamily="34" charset="0"/>
        <a:buChar char="•"/>
        <a:defRPr sz="1400" kern="1200">
          <a:solidFill>
            <a:schemeClr val="tx1"/>
          </a:solidFill>
          <a:latin typeface="+mj-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microsoft.com/office/2007/relationships/hdphoto" Target="../media/hdphoto1.wdp"/><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a:extLst>
              <a:ext uri="{FF2B5EF4-FFF2-40B4-BE49-F238E27FC236}">
                <a16:creationId xmlns:a16="http://schemas.microsoft.com/office/drawing/2014/main" id="{200B3D2B-613A-41BE-987D-E6A1324B456D}"/>
              </a:ext>
            </a:extLst>
          </p:cNvPr>
          <p:cNvSpPr>
            <a:spLocks noGrp="1"/>
          </p:cNvSpPr>
          <p:nvPr>
            <p:ph type="ctrTitle"/>
          </p:nvPr>
        </p:nvSpPr>
        <p:spPr>
          <a:xfrm>
            <a:off x="1029955" y="2863329"/>
            <a:ext cx="8479803" cy="1455454"/>
          </a:xfrm>
        </p:spPr>
        <p:txBody>
          <a:bodyPr rtlCol="0"/>
          <a:lstStyle/>
          <a:p>
            <a:pPr rtl="0">
              <a:lnSpc>
                <a:spcPct val="150000"/>
              </a:lnSpc>
            </a:pPr>
            <a:r>
              <a:rPr lang="es-ES" sz="2400" b="0" cap="none" dirty="0" smtClean="0">
                <a:solidFill>
                  <a:srgbClr val="1B43AD"/>
                </a:solidFill>
                <a:latin typeface="Arial Black" panose="020B0A04020102020204" pitchFamily="34" charset="0"/>
              </a:rPr>
              <a:t>LA INCONSTITUCIONALIDAD DEL PAGO EXCLUSIVO DE LA REPARACIÓN CIVIL POR LOS ADOLESCENTES Y SUS PADRES.</a:t>
            </a:r>
            <a:endParaRPr lang="es-ES" sz="2400" b="0" cap="none" dirty="0">
              <a:solidFill>
                <a:srgbClr val="1B43AD"/>
              </a:solidFill>
              <a:latin typeface="Arial Black" panose="020B0A04020102020204" pitchFamily="34" charset="0"/>
            </a:endParaRPr>
          </a:p>
        </p:txBody>
      </p:sp>
      <p:sp>
        <p:nvSpPr>
          <p:cNvPr id="4" name="Subtítulo 3">
            <a:extLst>
              <a:ext uri="{FF2B5EF4-FFF2-40B4-BE49-F238E27FC236}">
                <a16:creationId xmlns:a16="http://schemas.microsoft.com/office/drawing/2014/main" id="{4772945D-CA91-4CFE-8EB7-941C7618C994}"/>
              </a:ext>
            </a:extLst>
          </p:cNvPr>
          <p:cNvSpPr>
            <a:spLocks noGrp="1"/>
          </p:cNvSpPr>
          <p:nvPr>
            <p:ph type="subTitle" idx="4294967295"/>
          </p:nvPr>
        </p:nvSpPr>
        <p:spPr>
          <a:xfrm>
            <a:off x="4506687" y="5163076"/>
            <a:ext cx="4129750" cy="427830"/>
          </a:xfrm>
          <a:noFill/>
        </p:spPr>
        <p:txBody>
          <a:bodyPr rtlCol="0"/>
          <a:lstStyle/>
          <a:p>
            <a:pPr marL="0" indent="0" algn="r" rtl="0">
              <a:buNone/>
            </a:pPr>
            <a:r>
              <a:rPr lang="es-ES" sz="1600" b="1" i="0" dirty="0" smtClean="0">
                <a:solidFill>
                  <a:schemeClr val="tx1"/>
                </a:solidFill>
                <a:latin typeface="Arial Black" panose="020B0A04020102020204" pitchFamily="34" charset="0"/>
                <a:cs typeface="Arial" panose="020B0604020202020204" pitchFamily="34" charset="0"/>
              </a:rPr>
              <a:t>María Consuelo </a:t>
            </a:r>
            <a:r>
              <a:rPr lang="es-ES" sz="1600" b="1" i="0" dirty="0" err="1" smtClean="0">
                <a:solidFill>
                  <a:schemeClr val="tx1"/>
                </a:solidFill>
                <a:latin typeface="Arial Black" panose="020B0A04020102020204" pitchFamily="34" charset="0"/>
                <a:cs typeface="Arial" panose="020B0604020202020204" pitchFamily="34" charset="0"/>
              </a:rPr>
              <a:t>Barletta</a:t>
            </a:r>
            <a:r>
              <a:rPr lang="es-ES" sz="1600" b="1" i="0" dirty="0" smtClean="0">
                <a:solidFill>
                  <a:schemeClr val="tx1"/>
                </a:solidFill>
                <a:latin typeface="Arial Black" panose="020B0A04020102020204" pitchFamily="34" charset="0"/>
                <a:cs typeface="Arial" panose="020B0604020202020204" pitchFamily="34" charset="0"/>
              </a:rPr>
              <a:t> Villarán</a:t>
            </a:r>
            <a:endParaRPr lang="es-ES" sz="1600" b="1" i="0" dirty="0">
              <a:solidFill>
                <a:schemeClr val="tx1"/>
              </a:solidFill>
              <a:latin typeface="Arial Black" panose="020B0A04020102020204" pitchFamily="34" charset="0"/>
              <a:cs typeface="Arial" panose="020B0604020202020204" pitchFamily="34" charset="0"/>
            </a:endParaRPr>
          </a:p>
        </p:txBody>
      </p:sp>
      <p:pic>
        <p:nvPicPr>
          <p:cNvPr id="6" name="Imagen 5"/>
          <p:cNvPicPr>
            <a:picLocks noChangeAspect="1"/>
          </p:cNvPicPr>
          <p:nvPr/>
        </p:nvPicPr>
        <p:blipFill rotWithShape="1">
          <a:blip r:embed="rId3">
            <a:extLst>
              <a:ext uri="{BEBA8EAE-BF5A-486C-A8C5-ECC9F3942E4B}">
                <a14:imgProps xmlns:a14="http://schemas.microsoft.com/office/drawing/2010/main">
                  <a14:imgLayer r:embed="rId4">
                    <a14:imgEffect>
                      <a14:backgroundRemoval t="0" b="100000" l="528" r="99925">
                        <a14:backgroundMark x1="8214" y1="1113" x2="17106" y2="0"/>
                        <a14:backgroundMark x1="19066" y1="557" x2="33911" y2="371"/>
                        <a14:backgroundMark x1="33007" y1="557" x2="55237" y2="557"/>
                        <a14:backgroundMark x1="51696" y1="98701" x2="51696" y2="98701"/>
                        <a14:backgroundMark x1="51696" y1="98701" x2="94800" y2="99443"/>
                      </a14:backgroundRemoval>
                    </a14:imgEffect>
                  </a14:imgLayer>
                </a14:imgProps>
              </a:ext>
            </a:extLst>
          </a:blip>
          <a:stretch/>
        </p:blipFill>
        <p:spPr>
          <a:xfrm>
            <a:off x="828039" y="1163554"/>
            <a:ext cx="3084740" cy="1277743"/>
          </a:xfrm>
          <a:prstGeom prst="rect">
            <a:avLst/>
          </a:prstGeom>
        </p:spPr>
      </p:pic>
      <p:sp>
        <p:nvSpPr>
          <p:cNvPr id="7" name="Subtítulo 3">
            <a:extLst>
              <a:ext uri="{FF2B5EF4-FFF2-40B4-BE49-F238E27FC236}">
                <a16:creationId xmlns:a16="http://schemas.microsoft.com/office/drawing/2014/main" id="{4772945D-CA91-4CFE-8EB7-941C7618C994}"/>
              </a:ext>
            </a:extLst>
          </p:cNvPr>
          <p:cNvSpPr txBox="1">
            <a:spLocks/>
          </p:cNvSpPr>
          <p:nvPr/>
        </p:nvSpPr>
        <p:spPr>
          <a:xfrm>
            <a:off x="9976513" y="0"/>
            <a:ext cx="2215487" cy="6858000"/>
          </a:xfrm>
          <a:prstGeom prst="rect">
            <a:avLst/>
          </a:prstGeom>
          <a:solidFill>
            <a:srgbClr val="1F703D"/>
          </a:solidFill>
        </p:spPr>
        <p:txBody>
          <a:bodyPr vert="horz" lIns="252000" tIns="0" rIns="0" bIns="0" rtlCol="0" anchor="ctr">
            <a:noAutofit/>
          </a:bodyPr>
          <a:lstStyle>
            <a:lvl1pPr marL="0" indent="0" algn="l" defTabSz="914377" rtl="0" eaLnBrk="1" latinLnBrk="0" hangingPunct="1">
              <a:lnSpc>
                <a:spcPct val="100000"/>
              </a:lnSpc>
              <a:spcBef>
                <a:spcPts val="1000"/>
              </a:spcBef>
              <a:buFont typeface="Arial" panose="020B0604020202020204" pitchFamily="34" charset="0"/>
              <a:buNone/>
              <a:defRPr sz="1800" i="1" kern="1200">
                <a:solidFill>
                  <a:schemeClr val="bg1"/>
                </a:solidFill>
                <a:latin typeface="Times New Roman" panose="02020603050405020304" pitchFamily="18" charset="0"/>
                <a:ea typeface="+mn-ea"/>
                <a:cs typeface="Times New Roman" panose="02020603050405020304" pitchFamily="18" charset="0"/>
              </a:defRPr>
            </a:lvl1pPr>
            <a:lvl2pPr marL="457189" indent="0" algn="ctr" defTabSz="914377"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377" indent="0" algn="ctr" defTabSz="914377"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566"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754"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5943"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131"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320"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509"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endParaRPr lang="es-ES" dirty="0"/>
          </a:p>
        </p:txBody>
      </p:sp>
    </p:spTree>
    <p:extLst>
      <p:ext uri="{BB962C8B-B14F-4D97-AF65-F5344CB8AC3E}">
        <p14:creationId xmlns:p14="http://schemas.microsoft.com/office/powerpoint/2010/main" val="38999616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ítulo 19">
            <a:extLst>
              <a:ext uri="{FF2B5EF4-FFF2-40B4-BE49-F238E27FC236}">
                <a16:creationId xmlns:a16="http://schemas.microsoft.com/office/drawing/2014/main" id="{F11A6B65-5A20-4F4D-ACBB-ED50132D4571}"/>
              </a:ext>
            </a:extLst>
          </p:cNvPr>
          <p:cNvSpPr>
            <a:spLocks noGrp="1"/>
          </p:cNvSpPr>
          <p:nvPr>
            <p:ph type="ctrTitle"/>
          </p:nvPr>
        </p:nvSpPr>
        <p:spPr>
          <a:xfrm>
            <a:off x="2197290" y="1635651"/>
            <a:ext cx="6789828" cy="1674470"/>
          </a:xfrm>
        </p:spPr>
        <p:txBody>
          <a:bodyPr rtlCol="0"/>
          <a:lstStyle/>
          <a:p>
            <a:pPr rtl="0"/>
            <a:r>
              <a:rPr lang="es-ES" dirty="0"/>
              <a:t>GRACIAS</a:t>
            </a:r>
          </a:p>
        </p:txBody>
      </p:sp>
      <p:sp>
        <p:nvSpPr>
          <p:cNvPr id="12" name="Marcador de número de diapositiva 11">
            <a:extLst>
              <a:ext uri="{FF2B5EF4-FFF2-40B4-BE49-F238E27FC236}">
                <a16:creationId xmlns:a16="http://schemas.microsoft.com/office/drawing/2014/main" id="{91814EC9-246A-4C6E-941E-5774FE72F08E}"/>
              </a:ext>
            </a:extLst>
          </p:cNvPr>
          <p:cNvSpPr>
            <a:spLocks noGrp="1"/>
          </p:cNvSpPr>
          <p:nvPr>
            <p:ph type="sldNum" sz="quarter" idx="4294967295"/>
          </p:nvPr>
        </p:nvSpPr>
        <p:spPr>
          <a:xfrm>
            <a:off x="11914189" y="6402388"/>
            <a:ext cx="277812" cy="273051"/>
          </a:xfrm>
        </p:spPr>
        <p:txBody>
          <a:bodyPr rtlCol="0"/>
          <a:lstStyle/>
          <a:p>
            <a:pPr rtl="0"/>
            <a:fld id="{19B51A1E-902D-48AF-9020-955120F399B6}" type="slidenum">
              <a:rPr lang="es-ES" smtClean="0"/>
              <a:pPr rtl="0"/>
              <a:t>10</a:t>
            </a:fld>
            <a:endParaRPr lang="es-ES"/>
          </a:p>
        </p:txBody>
      </p:sp>
      <p:pic>
        <p:nvPicPr>
          <p:cNvPr id="13" name="Imagen 12"/>
          <p:cNvPicPr>
            <a:picLocks noChangeAspect="1"/>
          </p:cNvPicPr>
          <p:nvPr/>
        </p:nvPicPr>
        <p:blipFill rotWithShape="1">
          <a:blip r:embed="rId3" cstate="hqprint">
            <a:extLst>
              <a:ext uri="{BEBA8EAE-BF5A-486C-A8C5-ECC9F3942E4B}">
                <a14:imgProps xmlns:a14="http://schemas.microsoft.com/office/drawing/2010/main">
                  <a14:imgLayer r:embed="rId4">
                    <a14:imgEffect>
                      <a14:backgroundRemoval t="0" b="100000" l="528" r="99925">
                        <a14:backgroundMark x1="8214" y1="1113" x2="17106" y2="0"/>
                        <a14:backgroundMark x1="19066" y1="557" x2="33911" y2="371"/>
                        <a14:backgroundMark x1="33007" y1="557" x2="55237" y2="557"/>
                        <a14:backgroundMark x1="51696" y1="98701" x2="51696" y2="98701"/>
                        <a14:backgroundMark x1="51696" y1="98701" x2="94800" y2="99443"/>
                      </a14:backgroundRemoval>
                    </a14:imgEffect>
                  </a14:imgLayer>
                </a14:imgProps>
              </a:ext>
              <a:ext uri="{28A0092B-C50C-407E-A947-70E740481C1C}">
                <a14:useLocalDpi xmlns:a14="http://schemas.microsoft.com/office/drawing/2010/main"/>
              </a:ext>
            </a:extLst>
          </a:blip>
          <a:srcRect l="28239" t="14878" b="23994"/>
          <a:stretch/>
        </p:blipFill>
        <p:spPr>
          <a:xfrm>
            <a:off x="9656765" y="5757863"/>
            <a:ext cx="2257425" cy="781051"/>
          </a:xfrm>
          <a:prstGeom prst="rect">
            <a:avLst/>
          </a:prstGeom>
        </p:spPr>
      </p:pic>
      <p:sp>
        <p:nvSpPr>
          <p:cNvPr id="8" name="Marcador de texto 7"/>
          <p:cNvSpPr>
            <a:spLocks noGrp="1"/>
          </p:cNvSpPr>
          <p:nvPr>
            <p:ph type="body" sz="quarter" idx="15"/>
          </p:nvPr>
        </p:nvSpPr>
        <p:spPr>
          <a:xfrm>
            <a:off x="2527187" y="3263895"/>
            <a:ext cx="4708060" cy="609364"/>
          </a:xfrm>
        </p:spPr>
        <p:txBody>
          <a:bodyPr/>
          <a:lstStyle/>
          <a:p>
            <a:pPr>
              <a:lnSpc>
                <a:spcPct val="100000"/>
              </a:lnSpc>
              <a:spcBef>
                <a:spcPts val="0"/>
              </a:spcBef>
            </a:pPr>
            <a:r>
              <a:rPr lang="es-MX" sz="1800" b="1" dirty="0" smtClean="0"/>
              <a:t>Nombre y apellido</a:t>
            </a:r>
          </a:p>
          <a:p>
            <a:pPr>
              <a:lnSpc>
                <a:spcPct val="100000"/>
              </a:lnSpc>
              <a:spcBef>
                <a:spcPts val="0"/>
              </a:spcBef>
            </a:pPr>
            <a:r>
              <a:rPr lang="es-MX" sz="1800" b="1" dirty="0" smtClean="0"/>
              <a:t>mariaconsuelobarletta@cometaperu.org</a:t>
            </a:r>
            <a:endParaRPr lang="en-US" sz="1800" b="1" dirty="0"/>
          </a:p>
        </p:txBody>
      </p:sp>
      <p:grpSp>
        <p:nvGrpSpPr>
          <p:cNvPr id="32" name="Grupo 31"/>
          <p:cNvGrpSpPr/>
          <p:nvPr/>
        </p:nvGrpSpPr>
        <p:grpSpPr>
          <a:xfrm>
            <a:off x="3810182" y="4405812"/>
            <a:ext cx="3497587" cy="1305099"/>
            <a:chOff x="3810182" y="4405812"/>
            <a:chExt cx="3497587" cy="1305099"/>
          </a:xfrm>
        </p:grpSpPr>
        <p:pic>
          <p:nvPicPr>
            <p:cNvPr id="15" name="Google Shape;460;p5"/>
            <p:cNvPicPr preferRelativeResize="0"/>
            <p:nvPr/>
          </p:nvPicPr>
          <p:blipFill rotWithShape="1">
            <a:blip r:embed="rId5">
              <a:alphaModFix/>
            </a:blip>
            <a:srcRect/>
            <a:stretch/>
          </p:blipFill>
          <p:spPr>
            <a:xfrm>
              <a:off x="4551950" y="4582222"/>
              <a:ext cx="208890" cy="208890"/>
            </a:xfrm>
            <a:prstGeom prst="rect">
              <a:avLst/>
            </a:prstGeom>
            <a:noFill/>
            <a:ln>
              <a:noFill/>
            </a:ln>
          </p:spPr>
        </p:pic>
        <p:pic>
          <p:nvPicPr>
            <p:cNvPr id="16" name="Google Shape;461;p5" descr="Resultado de imagen para logo de mail"/>
            <p:cNvPicPr preferRelativeResize="0"/>
            <p:nvPr/>
          </p:nvPicPr>
          <p:blipFill rotWithShape="1">
            <a:blip r:embed="rId6">
              <a:alphaModFix/>
            </a:blip>
            <a:srcRect/>
            <a:stretch/>
          </p:blipFill>
          <p:spPr>
            <a:xfrm>
              <a:off x="3810182" y="4953917"/>
              <a:ext cx="208890" cy="208890"/>
            </a:xfrm>
            <a:prstGeom prst="rect">
              <a:avLst/>
            </a:prstGeom>
            <a:noFill/>
            <a:ln>
              <a:noFill/>
            </a:ln>
          </p:spPr>
        </p:pic>
        <p:pic>
          <p:nvPicPr>
            <p:cNvPr id="17" name="Google Shape;462;p5" descr="Resultado de imagen para logo de facebook"/>
            <p:cNvPicPr preferRelativeResize="0"/>
            <p:nvPr/>
          </p:nvPicPr>
          <p:blipFill rotWithShape="1">
            <a:blip r:embed="rId7">
              <a:alphaModFix/>
            </a:blip>
            <a:srcRect l="12903" t="12903" r="14515" b="14515"/>
            <a:stretch/>
          </p:blipFill>
          <p:spPr>
            <a:xfrm>
              <a:off x="4132028" y="5312307"/>
              <a:ext cx="219612" cy="219612"/>
            </a:xfrm>
            <a:prstGeom prst="rect">
              <a:avLst/>
            </a:prstGeom>
            <a:noFill/>
            <a:ln>
              <a:noFill/>
            </a:ln>
          </p:spPr>
        </p:pic>
        <p:pic>
          <p:nvPicPr>
            <p:cNvPr id="18" name="Google Shape;463;p5"/>
            <p:cNvPicPr preferRelativeResize="0"/>
            <p:nvPr/>
          </p:nvPicPr>
          <p:blipFill rotWithShape="1">
            <a:blip r:embed="rId8">
              <a:alphaModFix/>
            </a:blip>
            <a:srcRect l="23540" r="23540"/>
            <a:stretch/>
          </p:blipFill>
          <p:spPr>
            <a:xfrm>
              <a:off x="4809247" y="5323085"/>
              <a:ext cx="251097" cy="229307"/>
            </a:xfrm>
            <a:prstGeom prst="rect">
              <a:avLst/>
            </a:prstGeom>
            <a:noFill/>
            <a:ln>
              <a:noFill/>
            </a:ln>
          </p:spPr>
        </p:pic>
        <p:pic>
          <p:nvPicPr>
            <p:cNvPr id="19" name="Google Shape;464;p5" descr="Resultado de imagen para twitter"/>
            <p:cNvPicPr preferRelativeResize="0"/>
            <p:nvPr/>
          </p:nvPicPr>
          <p:blipFill rotWithShape="1">
            <a:blip r:embed="rId9">
              <a:alphaModFix/>
            </a:blip>
            <a:srcRect/>
            <a:stretch/>
          </p:blipFill>
          <p:spPr>
            <a:xfrm>
              <a:off x="5164197" y="5330385"/>
              <a:ext cx="203821" cy="203821"/>
            </a:xfrm>
            <a:prstGeom prst="rect">
              <a:avLst/>
            </a:prstGeom>
            <a:noFill/>
            <a:ln>
              <a:noFill/>
            </a:ln>
          </p:spPr>
        </p:pic>
        <p:pic>
          <p:nvPicPr>
            <p:cNvPr id="22" name="Google Shape;465;p5" descr="Resultado de imagen para linkedin logo"/>
            <p:cNvPicPr preferRelativeResize="0"/>
            <p:nvPr/>
          </p:nvPicPr>
          <p:blipFill rotWithShape="1">
            <a:blip r:embed="rId10">
              <a:alphaModFix/>
            </a:blip>
            <a:srcRect/>
            <a:stretch/>
          </p:blipFill>
          <p:spPr>
            <a:xfrm>
              <a:off x="5486084" y="5330386"/>
              <a:ext cx="203821" cy="203821"/>
            </a:xfrm>
            <a:prstGeom prst="rect">
              <a:avLst/>
            </a:prstGeom>
            <a:noFill/>
            <a:ln>
              <a:noFill/>
            </a:ln>
          </p:spPr>
        </p:pic>
        <p:sp>
          <p:nvSpPr>
            <p:cNvPr id="23" name="Google Shape;467;p5"/>
            <p:cNvSpPr txBox="1"/>
            <p:nvPr/>
          </p:nvSpPr>
          <p:spPr>
            <a:xfrm>
              <a:off x="3810182" y="4405812"/>
              <a:ext cx="3497587" cy="1305099"/>
            </a:xfrm>
            <a:prstGeom prst="rect">
              <a:avLst/>
            </a:prstGeom>
            <a:noFill/>
            <a:ln>
              <a:noFill/>
            </a:ln>
          </p:spPr>
          <p:txBody>
            <a:bodyPr spcFirstLastPara="1" wrap="square" lIns="91425" tIns="45700" rIns="91425" bIns="45700" anchor="t" anchorCtr="0">
              <a:noAutofit/>
            </a:bodyPr>
            <a:lstStyle/>
            <a:p>
              <a:pPr marL="0" marR="0" lvl="0" indent="0" algn="r" rtl="0">
                <a:spcBef>
                  <a:spcPts val="750"/>
                </a:spcBef>
                <a:spcAft>
                  <a:spcPts val="0"/>
                </a:spcAft>
                <a:buClr>
                  <a:schemeClr val="dk1"/>
                </a:buClr>
                <a:buSzPts val="1600"/>
                <a:buFont typeface="Arial"/>
                <a:buNone/>
              </a:pPr>
              <a:r>
                <a:rPr lang="es-PE" b="0" i="0" u="none" strike="noStrike" cap="none" dirty="0" smtClean="0">
                  <a:solidFill>
                    <a:schemeClr val="dk1"/>
                  </a:solidFill>
                  <a:latin typeface="+mj-lt"/>
                  <a:ea typeface="Verdana"/>
                  <a:cs typeface="Verdana"/>
                  <a:sym typeface="Verdana"/>
                </a:rPr>
                <a:t>    </a:t>
              </a:r>
              <a:r>
                <a:rPr lang="es-PE" b="1" i="0" u="none" strike="noStrike" cap="none" dirty="0" smtClean="0">
                  <a:solidFill>
                    <a:schemeClr val="dk1"/>
                  </a:solidFill>
                  <a:latin typeface="+mj-lt"/>
                  <a:ea typeface="Verdana"/>
                  <a:cs typeface="Verdana"/>
                  <a:sym typeface="Verdana"/>
                </a:rPr>
                <a:t>www.cometaperu.org</a:t>
              </a:r>
              <a:endParaRPr b="1" dirty="0" smtClean="0">
                <a:latin typeface="+mj-lt"/>
              </a:endParaRPr>
            </a:p>
            <a:p>
              <a:pPr marL="0" marR="0" lvl="0" indent="0" algn="r" rtl="0">
                <a:spcBef>
                  <a:spcPts val="750"/>
                </a:spcBef>
                <a:spcAft>
                  <a:spcPts val="0"/>
                </a:spcAft>
                <a:buClr>
                  <a:schemeClr val="dk1"/>
                </a:buClr>
                <a:buSzPts val="1600"/>
                <a:buFont typeface="Arial"/>
                <a:buNone/>
              </a:pPr>
              <a:r>
                <a:rPr lang="es-PE" b="1" i="0" u="none" strike="noStrike" cap="none" dirty="0" smtClean="0">
                  <a:solidFill>
                    <a:schemeClr val="dk1"/>
                  </a:solidFill>
                  <a:latin typeface="+mj-lt"/>
                  <a:ea typeface="Verdana"/>
                  <a:cs typeface="Verdana"/>
                  <a:sym typeface="Verdana"/>
                </a:rPr>
                <a:t>  cometaong@cometaperu.org</a:t>
              </a:r>
              <a:endParaRPr b="1" dirty="0" smtClean="0">
                <a:latin typeface="+mj-lt"/>
              </a:endParaRPr>
            </a:p>
            <a:p>
              <a:pPr marL="0" marR="0" lvl="0" indent="0" algn="r" rtl="0">
                <a:spcBef>
                  <a:spcPts val="750"/>
                </a:spcBef>
                <a:spcAft>
                  <a:spcPts val="0"/>
                </a:spcAft>
                <a:buClr>
                  <a:schemeClr val="dk1"/>
                </a:buClr>
                <a:buSzPts val="1600"/>
                <a:buFont typeface="Arial"/>
                <a:buNone/>
              </a:pPr>
              <a:r>
                <a:rPr lang="es-PE" b="1" i="0" u="none" strike="noStrike" cap="none" dirty="0" smtClean="0">
                  <a:solidFill>
                    <a:schemeClr val="dk1"/>
                  </a:solidFill>
                  <a:latin typeface="+mj-lt"/>
                  <a:ea typeface="Verdana"/>
                  <a:cs typeface="Verdana"/>
                  <a:sym typeface="Verdana"/>
                </a:rPr>
                <a:t>                         Cometa Perú</a:t>
              </a:r>
              <a:endParaRPr b="0" i="0" u="none" strike="noStrike" cap="none" dirty="0">
                <a:solidFill>
                  <a:schemeClr val="dk1"/>
                </a:solidFill>
                <a:latin typeface="+mj-lt"/>
                <a:ea typeface="Calibri"/>
                <a:cs typeface="Calibri"/>
                <a:sym typeface="Calibri"/>
              </a:endParaRPr>
            </a:p>
          </p:txBody>
        </p:sp>
        <p:pic>
          <p:nvPicPr>
            <p:cNvPr id="1028" name="Picture 4" descr="Resultado de imagen para logo youtube sin fondo"/>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00047" y="5241717"/>
              <a:ext cx="360793" cy="36079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41536783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1"/>
          <p:cNvSpPr>
            <a:spLocks noGrp="1"/>
          </p:cNvSpPr>
          <p:nvPr>
            <p:ph type="pic" sz="quarter" idx="33"/>
          </p:nvPr>
        </p:nvSpPr>
        <p:spPr/>
      </p:sp>
      <p:sp>
        <p:nvSpPr>
          <p:cNvPr id="5" name="Marcador de contenido 4"/>
          <p:cNvSpPr>
            <a:spLocks noGrp="1"/>
          </p:cNvSpPr>
          <p:nvPr>
            <p:ph sz="half" idx="1"/>
          </p:nvPr>
        </p:nvSpPr>
        <p:spPr>
          <a:xfrm>
            <a:off x="506564" y="902789"/>
            <a:ext cx="8725429" cy="4715897"/>
          </a:xfrm>
        </p:spPr>
        <p:txBody>
          <a:bodyPr/>
          <a:lstStyle/>
          <a:p>
            <a:pPr algn="just" fontAlgn="t">
              <a:buFont typeface="Wingdings" panose="05000000000000000000" pitchFamily="2" charset="2"/>
              <a:buChar char="ü"/>
            </a:pPr>
            <a:r>
              <a:rPr lang="es-ES" dirty="0" smtClean="0"/>
              <a:t>La Convención sobre los Derechos del Niño instala un modelo de responsabilidad penal para los adolescentes.</a:t>
            </a:r>
          </a:p>
          <a:p>
            <a:pPr algn="just" fontAlgn="t">
              <a:buFont typeface="Wingdings" panose="05000000000000000000" pitchFamily="2" charset="2"/>
              <a:buChar char="ü"/>
            </a:pPr>
            <a:r>
              <a:rPr lang="es-ES" dirty="0" smtClean="0"/>
              <a:t>Este modelo de responsabilidad penal debe favorecer a un aprendizaje en el adolescente, sobre cómo su conducta vulneró bienes jurídicos tutelados social y legalmente.</a:t>
            </a:r>
          </a:p>
          <a:p>
            <a:pPr algn="just" fontAlgn="t">
              <a:buFont typeface="Wingdings" panose="05000000000000000000" pitchFamily="2" charset="2"/>
              <a:buChar char="ü"/>
            </a:pPr>
            <a:r>
              <a:rPr lang="es-ES" dirty="0"/>
              <a:t>El Estado es corresponsable de la conducta ilícita cometida por los adolescentes de esto deriva el carácter atenuado de la reacción penal, además de la edad.</a:t>
            </a:r>
          </a:p>
          <a:p>
            <a:pPr algn="just" fontAlgn="t">
              <a:buFont typeface="Wingdings" panose="05000000000000000000" pitchFamily="2" charset="2"/>
              <a:buChar char="ü"/>
            </a:pPr>
            <a:r>
              <a:rPr lang="es-ES" dirty="0" smtClean="0"/>
              <a:t>El principio de proporcionalidad en el ámbito penal juvenil tiene un carácter diferenciado del ámbito penal de adultos, no sólo se valora la gravedad de la infracción sino también las circunstancias que favorecieron al hecho ilícito penal.</a:t>
            </a:r>
          </a:p>
          <a:p>
            <a:pPr algn="just" fontAlgn="t">
              <a:buFont typeface="Wingdings" panose="05000000000000000000" pitchFamily="2" charset="2"/>
              <a:buChar char="ü"/>
            </a:pPr>
            <a:r>
              <a:rPr lang="es-ES" dirty="0" smtClean="0"/>
              <a:t>La</a:t>
            </a:r>
            <a:r>
              <a:rPr lang="es-ES" dirty="0" smtClean="0"/>
              <a:t> reacción penal del Estado </a:t>
            </a:r>
            <a:r>
              <a:rPr lang="es-ES" dirty="0" smtClean="0"/>
              <a:t>debe ser diferenciada prioritariamente por la edad del sujeto, diferenciándose del penal de adultos y requiriendo la aplicación de lo principios jurídicos de la especialidad de los derechos de los niños y adolescentes.</a:t>
            </a:r>
          </a:p>
          <a:p>
            <a:pPr algn="just" fontAlgn="t">
              <a:buFont typeface="Wingdings" panose="05000000000000000000" pitchFamily="2" charset="2"/>
              <a:buChar char="ü"/>
            </a:pPr>
            <a:r>
              <a:rPr lang="es-ES" dirty="0" smtClean="0"/>
              <a:t>El interés superior del adolescente exige la actuación del Estado debe </a:t>
            </a:r>
            <a:r>
              <a:rPr lang="es-ES" dirty="0" smtClean="0"/>
              <a:t>favorecer </a:t>
            </a:r>
            <a:r>
              <a:rPr lang="es-ES" dirty="0"/>
              <a:t>al desistimiento de la conducta </a:t>
            </a:r>
            <a:r>
              <a:rPr lang="es-ES" dirty="0" smtClean="0"/>
              <a:t>sea a través de las </a:t>
            </a:r>
            <a:r>
              <a:rPr lang="es-ES" dirty="0"/>
              <a:t>autoridades judiciales o administrativas </a:t>
            </a:r>
            <a:r>
              <a:rPr lang="es-ES" dirty="0" smtClean="0"/>
              <a:t>que intervienen.</a:t>
            </a:r>
          </a:p>
          <a:p>
            <a:pPr fontAlgn="t">
              <a:buFont typeface="Wingdings" panose="05000000000000000000" pitchFamily="2" charset="2"/>
              <a:buChar char="ü"/>
            </a:pPr>
            <a:endParaRPr lang="en-US" dirty="0"/>
          </a:p>
        </p:txBody>
      </p:sp>
      <p:sp>
        <p:nvSpPr>
          <p:cNvPr id="6" name="Marcador de número de diapositiva 5"/>
          <p:cNvSpPr>
            <a:spLocks noGrp="1"/>
          </p:cNvSpPr>
          <p:nvPr>
            <p:ph type="sldNum" sz="quarter" idx="34"/>
          </p:nvPr>
        </p:nvSpPr>
        <p:spPr/>
        <p:txBody>
          <a:bodyPr/>
          <a:lstStyle/>
          <a:p>
            <a:pPr rtl="0"/>
            <a:fld id="{19B51A1E-902D-48AF-9020-955120F399B6}" type="slidenum">
              <a:rPr lang="es-ES" noProof="0" smtClean="0"/>
              <a:pPr rtl="0"/>
              <a:t>2</a:t>
            </a:fld>
            <a:endParaRPr lang="es-ES" noProof="0"/>
          </a:p>
        </p:txBody>
      </p:sp>
      <p:pic>
        <p:nvPicPr>
          <p:cNvPr id="7" name="Imagen 6" descr="menores infractores"/>
          <p:cNvPicPr/>
          <p:nvPr/>
        </p:nvPicPr>
        <p:blipFill rotWithShape="1">
          <a:blip r:embed="rId2">
            <a:extLst>
              <a:ext uri="{28A0092B-C50C-407E-A947-70E740481C1C}">
                <a14:useLocalDpi xmlns:a14="http://schemas.microsoft.com/office/drawing/2010/main" val="0"/>
              </a:ext>
            </a:extLst>
          </a:blip>
          <a:srcRect l="23588" t="-1509" r="31596" b="1509"/>
          <a:stretch/>
        </p:blipFill>
        <p:spPr bwMode="auto">
          <a:xfrm>
            <a:off x="9964569" y="-117360"/>
            <a:ext cx="2243339" cy="6426720"/>
          </a:xfrm>
          <a:prstGeom prst="rect">
            <a:avLst/>
          </a:prstGeom>
          <a:noFill/>
          <a:ln>
            <a:noFill/>
          </a:ln>
          <a:extLst>
            <a:ext uri="{53640926-AAD7-44D8-BBD7-CCE9431645EC}">
              <a14:shadowObscured xmlns:a14="http://schemas.microsoft.com/office/drawing/2010/main"/>
            </a:ext>
          </a:extLst>
        </p:spPr>
      </p:pic>
      <p:sp>
        <p:nvSpPr>
          <p:cNvPr id="8" name="Título 1"/>
          <p:cNvSpPr>
            <a:spLocks noGrp="1"/>
          </p:cNvSpPr>
          <p:nvPr>
            <p:ph type="title"/>
          </p:nvPr>
        </p:nvSpPr>
        <p:spPr>
          <a:xfrm>
            <a:off x="867609" y="266519"/>
            <a:ext cx="8003340" cy="707390"/>
          </a:xfrm>
        </p:spPr>
        <p:txBody>
          <a:bodyPr>
            <a:noAutofit/>
          </a:bodyPr>
          <a:lstStyle/>
          <a:p>
            <a:pPr algn="ctr">
              <a:defRPr/>
            </a:pPr>
            <a:r>
              <a:rPr lang="es-PE" dirty="0" smtClean="0">
                <a:solidFill>
                  <a:schemeClr val="accent5">
                    <a:lumMod val="75000"/>
                  </a:schemeClr>
                </a:solidFill>
              </a:rPr>
              <a:t>Cuestiones preliminares</a:t>
            </a:r>
            <a:endParaRPr lang="es-PE" dirty="0">
              <a:solidFill>
                <a:schemeClr val="accent5">
                  <a:lumMod val="75000"/>
                </a:schemeClr>
              </a:solidFill>
            </a:endParaRPr>
          </a:p>
        </p:txBody>
      </p:sp>
    </p:spTree>
    <p:extLst>
      <p:ext uri="{BB962C8B-B14F-4D97-AF65-F5344CB8AC3E}">
        <p14:creationId xmlns:p14="http://schemas.microsoft.com/office/powerpoint/2010/main" val="28634174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s-MX" smtClean="0"/>
              <a:t>3</a:t>
            </a:fld>
            <a:endParaRPr lang="es-MX"/>
          </a:p>
        </p:txBody>
      </p:sp>
      <p:pic>
        <p:nvPicPr>
          <p:cNvPr id="3" name="Imagen 2"/>
          <p:cNvPicPr/>
          <p:nvPr/>
        </p:nvPicPr>
        <p:blipFill rotWithShape="1">
          <a:blip r:embed="rId2"/>
          <a:srcRect l="33775" t="31395" r="20910" b="24532"/>
          <a:stretch/>
        </p:blipFill>
        <p:spPr bwMode="auto">
          <a:xfrm>
            <a:off x="2327565" y="1246476"/>
            <a:ext cx="6206836" cy="5292436"/>
          </a:xfrm>
          <a:prstGeom prst="rect">
            <a:avLst/>
          </a:prstGeom>
          <a:ln>
            <a:noFill/>
          </a:ln>
          <a:extLst>
            <a:ext uri="{53640926-AAD7-44D8-BBD7-CCE9431645EC}">
              <a14:shadowObscured xmlns:a14="http://schemas.microsoft.com/office/drawing/2010/main"/>
            </a:ext>
          </a:extLst>
        </p:spPr>
      </p:pic>
      <p:sp>
        <p:nvSpPr>
          <p:cNvPr id="4" name="Título 1"/>
          <p:cNvSpPr txBox="1">
            <a:spLocks/>
          </p:cNvSpPr>
          <p:nvPr/>
        </p:nvSpPr>
        <p:spPr>
          <a:xfrm>
            <a:off x="1620618" y="218520"/>
            <a:ext cx="7886700" cy="875556"/>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defRPr/>
            </a:pPr>
            <a:r>
              <a:rPr lang="es-ES" sz="3200" b="1" dirty="0" smtClean="0"/>
              <a:t>JUSTIFICACIÓN DE UN DERECHO PENAL MÍNIMO</a:t>
            </a:r>
            <a:endParaRPr lang="en-US" sz="3200" b="1" dirty="0">
              <a:cs typeface="Calibri" panose="020F0502020204030204" pitchFamily="34" charset="0"/>
            </a:endParaRPr>
          </a:p>
        </p:txBody>
      </p:sp>
    </p:spTree>
    <p:extLst>
      <p:ext uri="{BB962C8B-B14F-4D97-AF65-F5344CB8AC3E}">
        <p14:creationId xmlns:p14="http://schemas.microsoft.com/office/powerpoint/2010/main" val="1737749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1"/>
          <p:cNvSpPr>
            <a:spLocks noGrp="1"/>
          </p:cNvSpPr>
          <p:nvPr>
            <p:ph type="pic" sz="quarter" idx="33"/>
          </p:nvPr>
        </p:nvSpPr>
        <p:spPr/>
      </p:sp>
      <p:sp>
        <p:nvSpPr>
          <p:cNvPr id="5" name="Marcador de contenido 4"/>
          <p:cNvSpPr>
            <a:spLocks noGrp="1"/>
          </p:cNvSpPr>
          <p:nvPr>
            <p:ph sz="half" idx="1"/>
          </p:nvPr>
        </p:nvSpPr>
        <p:spPr>
          <a:xfrm>
            <a:off x="574766" y="1188720"/>
            <a:ext cx="8592094" cy="4911634"/>
          </a:xfrm>
        </p:spPr>
        <p:txBody>
          <a:bodyPr/>
          <a:lstStyle/>
          <a:p>
            <a:pPr fontAlgn="t">
              <a:buFont typeface="Wingdings" panose="05000000000000000000" pitchFamily="2" charset="2"/>
              <a:buChar char="ü"/>
            </a:pPr>
            <a:r>
              <a:rPr lang="es-ES" dirty="0" smtClean="0"/>
              <a:t>Diferenciado del ámbito penal de adultos. Artículo 20 del CP. </a:t>
            </a:r>
          </a:p>
          <a:p>
            <a:pPr fontAlgn="t">
              <a:buFont typeface="Wingdings" panose="05000000000000000000" pitchFamily="2" charset="2"/>
              <a:buChar char="ü"/>
            </a:pPr>
            <a:r>
              <a:rPr lang="es-ES" dirty="0" smtClean="0"/>
              <a:t>Corresponsabilidad </a:t>
            </a:r>
            <a:r>
              <a:rPr lang="es-ES" dirty="0" smtClean="0"/>
              <a:t>del Estado.</a:t>
            </a:r>
          </a:p>
          <a:p>
            <a:pPr fontAlgn="t">
              <a:buFont typeface="Wingdings" panose="05000000000000000000" pitchFamily="2" charset="2"/>
              <a:buChar char="ü"/>
            </a:pPr>
            <a:r>
              <a:rPr lang="es-ES" dirty="0" smtClean="0"/>
              <a:t>Derecho Penal </a:t>
            </a:r>
            <a:r>
              <a:rPr lang="es-ES" dirty="0" smtClean="0"/>
              <a:t>Mínimo po</a:t>
            </a:r>
            <a:r>
              <a:rPr lang="es-ES" dirty="0" smtClean="0"/>
              <a:t>r la edad y las circunstancias del/la adolescente</a:t>
            </a:r>
            <a:r>
              <a:rPr lang="es-ES" dirty="0" smtClean="0"/>
              <a:t>.</a:t>
            </a:r>
            <a:endParaRPr lang="es-ES" dirty="0" smtClean="0"/>
          </a:p>
          <a:p>
            <a:pPr fontAlgn="t">
              <a:buFont typeface="Wingdings" panose="05000000000000000000" pitchFamily="2" charset="2"/>
              <a:buChar char="ü"/>
            </a:pPr>
            <a:r>
              <a:rPr lang="es-ES" dirty="0" smtClean="0"/>
              <a:t>Líneas Programáticas:</a:t>
            </a:r>
          </a:p>
          <a:p>
            <a:pPr marL="0" indent="0" fontAlgn="t">
              <a:lnSpc>
                <a:spcPct val="150000"/>
              </a:lnSpc>
              <a:buNone/>
            </a:pPr>
            <a:r>
              <a:rPr lang="es-ES" dirty="0"/>
              <a:t>	</a:t>
            </a:r>
            <a:r>
              <a:rPr lang="es-ES" dirty="0" smtClean="0"/>
              <a:t>	Descriminalización</a:t>
            </a:r>
          </a:p>
          <a:p>
            <a:pPr marL="0" indent="0" fontAlgn="t">
              <a:lnSpc>
                <a:spcPct val="150000"/>
              </a:lnSpc>
              <a:buNone/>
            </a:pPr>
            <a:r>
              <a:rPr lang="es-ES" dirty="0" smtClean="0"/>
              <a:t>		</a:t>
            </a:r>
            <a:r>
              <a:rPr lang="es-ES" dirty="0" err="1" smtClean="0"/>
              <a:t>Desjudicalización</a:t>
            </a:r>
            <a:endParaRPr lang="es-ES" dirty="0" smtClean="0"/>
          </a:p>
          <a:p>
            <a:pPr marL="0" indent="0" fontAlgn="t">
              <a:lnSpc>
                <a:spcPct val="150000"/>
              </a:lnSpc>
              <a:buNone/>
            </a:pPr>
            <a:r>
              <a:rPr lang="es-ES" dirty="0" smtClean="0"/>
              <a:t>		Debido Proceso</a:t>
            </a:r>
            <a:endParaRPr lang="es-ES" dirty="0" smtClean="0">
              <a:solidFill>
                <a:srgbClr val="FF0000"/>
              </a:solidFill>
            </a:endParaRPr>
          </a:p>
          <a:p>
            <a:pPr marL="0" indent="0" fontAlgn="t">
              <a:lnSpc>
                <a:spcPct val="150000"/>
              </a:lnSpc>
              <a:buNone/>
            </a:pPr>
            <a:r>
              <a:rPr lang="es-ES" dirty="0" smtClean="0">
                <a:solidFill>
                  <a:srgbClr val="FF0000"/>
                </a:solidFill>
              </a:rPr>
              <a:t>		</a:t>
            </a:r>
            <a:r>
              <a:rPr lang="es-ES" dirty="0" err="1" smtClean="0">
                <a:solidFill>
                  <a:srgbClr val="FF0000"/>
                </a:solidFill>
              </a:rPr>
              <a:t>Deinstitucionalización</a:t>
            </a:r>
            <a:r>
              <a:rPr lang="es-ES" dirty="0" smtClean="0">
                <a:solidFill>
                  <a:srgbClr val="FF0000"/>
                </a:solidFill>
              </a:rPr>
              <a:t> </a:t>
            </a:r>
            <a:endParaRPr lang="en-US" dirty="0">
              <a:solidFill>
                <a:srgbClr val="FF0000"/>
              </a:solidFill>
            </a:endParaRPr>
          </a:p>
        </p:txBody>
      </p:sp>
      <p:sp>
        <p:nvSpPr>
          <p:cNvPr id="6" name="Marcador de número de diapositiva 5"/>
          <p:cNvSpPr>
            <a:spLocks noGrp="1"/>
          </p:cNvSpPr>
          <p:nvPr>
            <p:ph type="sldNum" sz="quarter" idx="34"/>
          </p:nvPr>
        </p:nvSpPr>
        <p:spPr/>
        <p:txBody>
          <a:bodyPr/>
          <a:lstStyle/>
          <a:p>
            <a:pPr rtl="0"/>
            <a:fld id="{19B51A1E-902D-48AF-9020-955120F399B6}" type="slidenum">
              <a:rPr lang="es-ES" noProof="0" smtClean="0"/>
              <a:pPr rtl="0"/>
              <a:t>4</a:t>
            </a:fld>
            <a:endParaRPr lang="es-ES" noProof="0"/>
          </a:p>
        </p:txBody>
      </p:sp>
      <p:pic>
        <p:nvPicPr>
          <p:cNvPr id="7" name="Imagen 6" descr="menores infractores"/>
          <p:cNvPicPr/>
          <p:nvPr/>
        </p:nvPicPr>
        <p:blipFill rotWithShape="1">
          <a:blip r:embed="rId2">
            <a:extLst>
              <a:ext uri="{28A0092B-C50C-407E-A947-70E740481C1C}">
                <a14:useLocalDpi xmlns:a14="http://schemas.microsoft.com/office/drawing/2010/main" val="0"/>
              </a:ext>
            </a:extLst>
          </a:blip>
          <a:srcRect l="23588" t="-1509" r="31596" b="1509"/>
          <a:stretch/>
        </p:blipFill>
        <p:spPr bwMode="auto">
          <a:xfrm>
            <a:off x="9964569" y="-117360"/>
            <a:ext cx="2243339" cy="6426720"/>
          </a:xfrm>
          <a:prstGeom prst="rect">
            <a:avLst/>
          </a:prstGeom>
          <a:noFill/>
          <a:ln>
            <a:noFill/>
          </a:ln>
          <a:extLst>
            <a:ext uri="{53640926-AAD7-44D8-BBD7-CCE9431645EC}">
              <a14:shadowObscured xmlns:a14="http://schemas.microsoft.com/office/drawing/2010/main"/>
            </a:ext>
          </a:extLst>
        </p:spPr>
      </p:pic>
      <p:sp>
        <p:nvSpPr>
          <p:cNvPr id="8" name="Título 1"/>
          <p:cNvSpPr>
            <a:spLocks noGrp="1"/>
          </p:cNvSpPr>
          <p:nvPr>
            <p:ph type="title"/>
          </p:nvPr>
        </p:nvSpPr>
        <p:spPr>
          <a:xfrm>
            <a:off x="867610" y="347799"/>
            <a:ext cx="8003340" cy="707390"/>
          </a:xfrm>
        </p:spPr>
        <p:txBody>
          <a:bodyPr>
            <a:noAutofit/>
          </a:bodyPr>
          <a:lstStyle/>
          <a:p>
            <a:pPr algn="ctr">
              <a:defRPr/>
            </a:pPr>
            <a:r>
              <a:rPr lang="es-PE" dirty="0" smtClean="0">
                <a:solidFill>
                  <a:schemeClr val="accent5">
                    <a:lumMod val="75000"/>
                  </a:schemeClr>
                </a:solidFill>
              </a:rPr>
              <a:t>Responsabilidad atenuada</a:t>
            </a:r>
            <a:endParaRPr lang="es-PE" dirty="0">
              <a:solidFill>
                <a:schemeClr val="accent5">
                  <a:lumMod val="75000"/>
                </a:schemeClr>
              </a:solidFill>
            </a:endParaRPr>
          </a:p>
        </p:txBody>
      </p:sp>
    </p:spTree>
    <p:extLst>
      <p:ext uri="{BB962C8B-B14F-4D97-AF65-F5344CB8AC3E}">
        <p14:creationId xmlns:p14="http://schemas.microsoft.com/office/powerpoint/2010/main" val="42160863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1"/>
          <p:cNvSpPr>
            <a:spLocks noGrp="1"/>
          </p:cNvSpPr>
          <p:nvPr>
            <p:ph type="pic" sz="quarter" idx="33"/>
          </p:nvPr>
        </p:nvSpPr>
        <p:spPr/>
      </p:sp>
      <p:sp>
        <p:nvSpPr>
          <p:cNvPr id="5" name="Marcador de contenido 4"/>
          <p:cNvSpPr>
            <a:spLocks noGrp="1"/>
          </p:cNvSpPr>
          <p:nvPr>
            <p:ph sz="half" idx="1"/>
          </p:nvPr>
        </p:nvSpPr>
        <p:spPr>
          <a:xfrm>
            <a:off x="867610" y="1345654"/>
            <a:ext cx="8299250" cy="4963705"/>
          </a:xfrm>
        </p:spPr>
        <p:txBody>
          <a:bodyPr/>
          <a:lstStyle/>
          <a:p>
            <a:pPr marL="0" indent="0" fontAlgn="t">
              <a:buNone/>
            </a:pPr>
            <a:r>
              <a:rPr lang="es-ES" b="1" dirty="0" smtClean="0"/>
              <a:t>Artículo 25 de la CDN</a:t>
            </a:r>
          </a:p>
          <a:p>
            <a:pPr marL="0" indent="0" algn="just">
              <a:buNone/>
            </a:pPr>
            <a:r>
              <a:rPr lang="es-ES" dirty="0"/>
              <a:t>Los Estados Partes reconocen el derecho del niño que ha sido internado en un establecimiento por las autoridades competentes para los fines de atención, protección o tratamiento de su salud física o mental a un examen periódico del tratamiento a que esté sometido y de todas las demás circunstancias propias de su internación. </a:t>
            </a:r>
            <a:endParaRPr lang="es-ES" dirty="0" smtClean="0"/>
          </a:p>
          <a:p>
            <a:pPr marL="0" indent="0" algn="just">
              <a:buNone/>
            </a:pPr>
            <a:r>
              <a:rPr lang="es-ES" dirty="0" smtClean="0"/>
              <a:t>Según el </a:t>
            </a:r>
            <a:r>
              <a:rPr lang="es-ES" b="1" dirty="0" smtClean="0"/>
              <a:t>artículo 164 del CRPA  </a:t>
            </a:r>
            <a:r>
              <a:rPr lang="es-ES" dirty="0" smtClean="0"/>
              <a:t>para obtener la variación de la medida socioeducativa se establecen los siguientes requisitos: </a:t>
            </a:r>
          </a:p>
          <a:p>
            <a:pPr algn="just">
              <a:buFont typeface="Wingdings" panose="05000000000000000000" pitchFamily="2" charset="2"/>
              <a:buChar char="§"/>
            </a:pPr>
            <a:r>
              <a:rPr lang="es-ES" dirty="0" smtClean="0"/>
              <a:t>Elemento Temporal.</a:t>
            </a:r>
          </a:p>
          <a:p>
            <a:pPr algn="just">
              <a:buFont typeface="Wingdings" panose="05000000000000000000" pitchFamily="2" charset="2"/>
              <a:buChar char="§"/>
            </a:pPr>
            <a:r>
              <a:rPr lang="es-ES" dirty="0" smtClean="0"/>
              <a:t>Informe Favorable del Equipo Técnico Interdisciplinario. </a:t>
            </a:r>
          </a:p>
          <a:p>
            <a:pPr algn="just">
              <a:buFont typeface="Wingdings" panose="05000000000000000000" pitchFamily="2" charset="2"/>
              <a:buChar char="§"/>
            </a:pPr>
            <a:r>
              <a:rPr lang="es-ES" dirty="0" smtClean="0"/>
              <a:t>Se cumpla con el Interés Superior del Adolescente. </a:t>
            </a:r>
            <a:endParaRPr lang="es-ES" dirty="0"/>
          </a:p>
          <a:p>
            <a:pPr marL="0" indent="0" algn="just" fontAlgn="t">
              <a:buNone/>
            </a:pPr>
            <a:r>
              <a:rPr lang="es-ES" dirty="0" smtClean="0">
                <a:solidFill>
                  <a:srgbClr val="FF0000"/>
                </a:solidFill>
              </a:rPr>
              <a:t>No se establece el pago de la reparación civil</a:t>
            </a:r>
            <a:r>
              <a:rPr lang="es-ES" dirty="0" smtClean="0"/>
              <a:t>. Sin embargo se exige en la </a:t>
            </a:r>
            <a:r>
              <a:rPr lang="es-ES" dirty="0" err="1" smtClean="0"/>
              <a:t>práxis</a:t>
            </a:r>
            <a:r>
              <a:rPr lang="es-ES" dirty="0" smtClean="0"/>
              <a:t> judicial, estableciendo la obligatoriedad para los padres como responsables solidarios. </a:t>
            </a:r>
            <a:endParaRPr lang="es-ES" dirty="0"/>
          </a:p>
          <a:p>
            <a:pPr marL="0" indent="0" fontAlgn="t">
              <a:buNone/>
            </a:pPr>
            <a:endParaRPr lang="es-ES" dirty="0" smtClean="0"/>
          </a:p>
          <a:p>
            <a:pPr marL="0" indent="0" fontAlgn="t">
              <a:buNone/>
            </a:pPr>
            <a:endParaRPr lang="en-US" dirty="0"/>
          </a:p>
        </p:txBody>
      </p:sp>
      <p:sp>
        <p:nvSpPr>
          <p:cNvPr id="6" name="Marcador de número de diapositiva 5"/>
          <p:cNvSpPr>
            <a:spLocks noGrp="1"/>
          </p:cNvSpPr>
          <p:nvPr>
            <p:ph type="sldNum" sz="quarter" idx="34"/>
          </p:nvPr>
        </p:nvSpPr>
        <p:spPr/>
        <p:txBody>
          <a:bodyPr/>
          <a:lstStyle/>
          <a:p>
            <a:pPr rtl="0"/>
            <a:fld id="{19B51A1E-902D-48AF-9020-955120F399B6}" type="slidenum">
              <a:rPr lang="es-ES" noProof="0" smtClean="0"/>
              <a:pPr rtl="0"/>
              <a:t>5</a:t>
            </a:fld>
            <a:endParaRPr lang="es-ES" noProof="0"/>
          </a:p>
        </p:txBody>
      </p:sp>
      <p:pic>
        <p:nvPicPr>
          <p:cNvPr id="7" name="Imagen 6" descr="menores infractores"/>
          <p:cNvPicPr/>
          <p:nvPr/>
        </p:nvPicPr>
        <p:blipFill rotWithShape="1">
          <a:blip r:embed="rId2">
            <a:extLst>
              <a:ext uri="{28A0092B-C50C-407E-A947-70E740481C1C}">
                <a14:useLocalDpi xmlns:a14="http://schemas.microsoft.com/office/drawing/2010/main" val="0"/>
              </a:ext>
            </a:extLst>
          </a:blip>
          <a:srcRect l="23588" t="-1509" r="31596" b="1509"/>
          <a:stretch/>
        </p:blipFill>
        <p:spPr bwMode="auto">
          <a:xfrm>
            <a:off x="9964569" y="-117360"/>
            <a:ext cx="2243339" cy="6426720"/>
          </a:xfrm>
          <a:prstGeom prst="rect">
            <a:avLst/>
          </a:prstGeom>
          <a:noFill/>
          <a:ln>
            <a:noFill/>
          </a:ln>
          <a:extLst>
            <a:ext uri="{53640926-AAD7-44D8-BBD7-CCE9431645EC}">
              <a14:shadowObscured xmlns:a14="http://schemas.microsoft.com/office/drawing/2010/main"/>
            </a:ext>
          </a:extLst>
        </p:spPr>
      </p:pic>
      <p:sp>
        <p:nvSpPr>
          <p:cNvPr id="8" name="Título 1"/>
          <p:cNvSpPr>
            <a:spLocks noGrp="1"/>
          </p:cNvSpPr>
          <p:nvPr>
            <p:ph type="title"/>
          </p:nvPr>
        </p:nvSpPr>
        <p:spPr>
          <a:xfrm>
            <a:off x="867610" y="347799"/>
            <a:ext cx="8003340" cy="707390"/>
          </a:xfrm>
        </p:spPr>
        <p:txBody>
          <a:bodyPr>
            <a:noAutofit/>
          </a:bodyPr>
          <a:lstStyle/>
          <a:p>
            <a:pPr algn="ctr">
              <a:defRPr/>
            </a:pPr>
            <a:r>
              <a:rPr lang="es-PE" dirty="0" smtClean="0">
                <a:solidFill>
                  <a:schemeClr val="accent5">
                    <a:lumMod val="75000"/>
                  </a:schemeClr>
                </a:solidFill>
              </a:rPr>
              <a:t>VARIACIÓN DE LA MEDIDA SOCIOEDUCATIVA</a:t>
            </a:r>
            <a:endParaRPr lang="es-PE" dirty="0">
              <a:solidFill>
                <a:schemeClr val="accent5">
                  <a:lumMod val="75000"/>
                </a:schemeClr>
              </a:solidFill>
            </a:endParaRPr>
          </a:p>
        </p:txBody>
      </p:sp>
    </p:spTree>
    <p:extLst>
      <p:ext uri="{BB962C8B-B14F-4D97-AF65-F5344CB8AC3E}">
        <p14:creationId xmlns:p14="http://schemas.microsoft.com/office/powerpoint/2010/main" val="37029630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1"/>
          <p:cNvSpPr>
            <a:spLocks noGrp="1"/>
          </p:cNvSpPr>
          <p:nvPr>
            <p:ph type="pic" sz="quarter" idx="33"/>
          </p:nvPr>
        </p:nvSpPr>
        <p:spPr/>
      </p:sp>
      <p:sp>
        <p:nvSpPr>
          <p:cNvPr id="5" name="Marcador de contenido 4"/>
          <p:cNvSpPr>
            <a:spLocks noGrp="1"/>
          </p:cNvSpPr>
          <p:nvPr>
            <p:ph sz="half" idx="1"/>
          </p:nvPr>
        </p:nvSpPr>
        <p:spPr>
          <a:xfrm>
            <a:off x="571700" y="1619976"/>
            <a:ext cx="8299250" cy="4140744"/>
          </a:xfrm>
        </p:spPr>
        <p:txBody>
          <a:bodyPr/>
          <a:lstStyle/>
          <a:p>
            <a:pPr marL="0" indent="0" algn="just" fontAlgn="t">
              <a:buNone/>
            </a:pPr>
            <a:r>
              <a:rPr lang="es-ES" dirty="0" smtClean="0"/>
              <a:t>La finalidad educativa de la intervención penal juvenil se sustenta en: </a:t>
            </a:r>
          </a:p>
          <a:p>
            <a:pPr marL="0" indent="0" algn="just" fontAlgn="t">
              <a:buNone/>
            </a:pPr>
            <a:endParaRPr lang="es-ES" dirty="0" smtClean="0"/>
          </a:p>
          <a:p>
            <a:pPr algn="just" fontAlgn="t">
              <a:buFont typeface="Wingdings" panose="05000000000000000000" pitchFamily="2" charset="2"/>
              <a:buChar char="§"/>
            </a:pPr>
            <a:r>
              <a:rPr lang="es-ES" dirty="0" smtClean="0"/>
              <a:t>Según el CRPA en </a:t>
            </a:r>
            <a:r>
              <a:rPr lang="es-ES" dirty="0"/>
              <a:t>la elección y determinación de las medidas socioeducativas se debe priorizar la que debe tener un mayor impacto educativo sobre los derechos de los adolescentes y la que contribuya de mejor manera a su reintegración. </a:t>
            </a:r>
            <a:endParaRPr lang="es-ES" dirty="0" smtClean="0"/>
          </a:p>
          <a:p>
            <a:pPr algn="just" fontAlgn="t">
              <a:buFont typeface="Wingdings" panose="05000000000000000000" pitchFamily="2" charset="2"/>
              <a:buChar char="§"/>
            </a:pPr>
            <a:r>
              <a:rPr lang="es-ES" dirty="0" smtClean="0"/>
              <a:t>Asimismo, se precisa desde la criminología del desarrollo, que la intervención debe conocer los factores de riesgo que favorecieron al desencadenamiento de la conducta ilícita, y por lo tanto, debe favorecer al desistimiento de una trayectoria delincuencial en el adolescente. </a:t>
            </a:r>
            <a:endParaRPr lang="es-ES" dirty="0"/>
          </a:p>
          <a:p>
            <a:pPr marL="0" indent="0" fontAlgn="t">
              <a:buNone/>
            </a:pPr>
            <a:endParaRPr lang="en-US" dirty="0"/>
          </a:p>
        </p:txBody>
      </p:sp>
      <p:sp>
        <p:nvSpPr>
          <p:cNvPr id="6" name="Marcador de número de diapositiva 5"/>
          <p:cNvSpPr>
            <a:spLocks noGrp="1"/>
          </p:cNvSpPr>
          <p:nvPr>
            <p:ph type="sldNum" sz="quarter" idx="34"/>
          </p:nvPr>
        </p:nvSpPr>
        <p:spPr/>
        <p:txBody>
          <a:bodyPr/>
          <a:lstStyle/>
          <a:p>
            <a:pPr rtl="0"/>
            <a:fld id="{19B51A1E-902D-48AF-9020-955120F399B6}" type="slidenum">
              <a:rPr lang="es-ES" noProof="0" smtClean="0"/>
              <a:pPr rtl="0"/>
              <a:t>6</a:t>
            </a:fld>
            <a:endParaRPr lang="es-ES" noProof="0"/>
          </a:p>
        </p:txBody>
      </p:sp>
      <p:pic>
        <p:nvPicPr>
          <p:cNvPr id="7" name="Imagen 6" descr="menores infractores"/>
          <p:cNvPicPr/>
          <p:nvPr/>
        </p:nvPicPr>
        <p:blipFill rotWithShape="1">
          <a:blip r:embed="rId2">
            <a:extLst>
              <a:ext uri="{28A0092B-C50C-407E-A947-70E740481C1C}">
                <a14:useLocalDpi xmlns:a14="http://schemas.microsoft.com/office/drawing/2010/main" val="0"/>
              </a:ext>
            </a:extLst>
          </a:blip>
          <a:srcRect l="23588" t="-1509" r="31596" b="1509"/>
          <a:stretch/>
        </p:blipFill>
        <p:spPr bwMode="auto">
          <a:xfrm>
            <a:off x="9964569" y="-117360"/>
            <a:ext cx="2243339" cy="6426720"/>
          </a:xfrm>
          <a:prstGeom prst="rect">
            <a:avLst/>
          </a:prstGeom>
          <a:noFill/>
          <a:ln>
            <a:noFill/>
          </a:ln>
          <a:extLst>
            <a:ext uri="{53640926-AAD7-44D8-BBD7-CCE9431645EC}">
              <a14:shadowObscured xmlns:a14="http://schemas.microsoft.com/office/drawing/2010/main"/>
            </a:ext>
          </a:extLst>
        </p:spPr>
      </p:pic>
      <p:sp>
        <p:nvSpPr>
          <p:cNvPr id="8" name="Título 1"/>
          <p:cNvSpPr>
            <a:spLocks noGrp="1"/>
          </p:cNvSpPr>
          <p:nvPr>
            <p:ph type="title"/>
          </p:nvPr>
        </p:nvSpPr>
        <p:spPr>
          <a:xfrm>
            <a:off x="719655" y="400051"/>
            <a:ext cx="8003340" cy="707390"/>
          </a:xfrm>
        </p:spPr>
        <p:txBody>
          <a:bodyPr>
            <a:noAutofit/>
          </a:bodyPr>
          <a:lstStyle/>
          <a:p>
            <a:pPr algn="ctr">
              <a:defRPr/>
            </a:pPr>
            <a:r>
              <a:rPr lang="es-PE" dirty="0" smtClean="0">
                <a:solidFill>
                  <a:schemeClr val="accent5">
                    <a:lumMod val="75000"/>
                  </a:schemeClr>
                </a:solidFill>
              </a:rPr>
              <a:t>FINALIDAD DE LA </a:t>
            </a:r>
            <a:r>
              <a:rPr lang="es-PE" dirty="0" smtClean="0">
                <a:solidFill>
                  <a:schemeClr val="accent5">
                    <a:lumMod val="75000"/>
                  </a:schemeClr>
                </a:solidFill>
              </a:rPr>
              <a:t>intervención en JUSTICIA </a:t>
            </a:r>
            <a:r>
              <a:rPr lang="es-PE" dirty="0" smtClean="0">
                <a:solidFill>
                  <a:schemeClr val="accent5">
                    <a:lumMod val="75000"/>
                  </a:schemeClr>
                </a:solidFill>
              </a:rPr>
              <a:t>PENAL JUVENIL</a:t>
            </a:r>
            <a:endParaRPr lang="es-PE" dirty="0">
              <a:solidFill>
                <a:schemeClr val="accent5">
                  <a:lumMod val="75000"/>
                </a:schemeClr>
              </a:solidFill>
            </a:endParaRPr>
          </a:p>
        </p:txBody>
      </p:sp>
    </p:spTree>
    <p:extLst>
      <p:ext uri="{BB962C8B-B14F-4D97-AF65-F5344CB8AC3E}">
        <p14:creationId xmlns:p14="http://schemas.microsoft.com/office/powerpoint/2010/main" val="29481902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s-MX" smtClean="0"/>
              <a:t>7</a:t>
            </a:fld>
            <a:endParaRPr lang="es-MX"/>
          </a:p>
        </p:txBody>
      </p:sp>
      <p:sp>
        <p:nvSpPr>
          <p:cNvPr id="3" name="Título 1"/>
          <p:cNvSpPr txBox="1">
            <a:spLocks/>
          </p:cNvSpPr>
          <p:nvPr/>
        </p:nvSpPr>
        <p:spPr>
          <a:xfrm>
            <a:off x="937805" y="156754"/>
            <a:ext cx="7886700" cy="744583"/>
          </a:xfrm>
          <a:prstGeom prst="rect">
            <a:avLst/>
          </a:prstGeom>
        </p:spPr>
        <p:txBody>
          <a:bodyPr vert="horz" lIns="91440" tIns="45720" rIns="91440" bIns="45720" rtlCol="0" anchor="b">
            <a:normAutofit fontScale="92500" lnSpcReduction="200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defRPr/>
            </a:pPr>
            <a:r>
              <a:rPr lang="es-ES" sz="3200" b="1" dirty="0" smtClean="0">
                <a:latin typeface="Arial" panose="020B0604020202020204" pitchFamily="34" charset="0"/>
                <a:cs typeface="Arial" panose="020B0604020202020204" pitchFamily="34" charset="0"/>
              </a:rPr>
              <a:t>LA </a:t>
            </a:r>
            <a:r>
              <a:rPr lang="es-ES" sz="3200" b="1" dirty="0" smtClean="0">
                <a:latin typeface="Arial" panose="020B0604020202020204" pitchFamily="34" charset="0"/>
                <a:cs typeface="Arial" panose="020B0604020202020204" pitchFamily="34" charset="0"/>
              </a:rPr>
              <a:t>FIJACIÓN DE LA MEDIDA SOCIOEDUCATIVA</a:t>
            </a:r>
            <a:endParaRPr lang="en-US" sz="3200" b="1" dirty="0">
              <a:latin typeface="Arial" panose="020B0604020202020204" pitchFamily="34" charset="0"/>
              <a:cs typeface="Arial" panose="020B0604020202020204" pitchFamily="34" charset="0"/>
            </a:endParaRPr>
          </a:p>
        </p:txBody>
      </p:sp>
      <p:sp>
        <p:nvSpPr>
          <p:cNvPr id="4" name="Título 1"/>
          <p:cNvSpPr txBox="1">
            <a:spLocks/>
          </p:cNvSpPr>
          <p:nvPr/>
        </p:nvSpPr>
        <p:spPr>
          <a:xfrm>
            <a:off x="566216" y="1302327"/>
            <a:ext cx="3846368" cy="375175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just"/>
            <a:r>
              <a:rPr lang="es-ES" sz="1800" dirty="0">
                <a:solidFill>
                  <a:srgbClr val="0070C0"/>
                </a:solidFill>
                <a:latin typeface="Arial" panose="020B0604020202020204" pitchFamily="34" charset="0"/>
                <a:cs typeface="Arial" panose="020B0604020202020204" pitchFamily="34" charset="0"/>
              </a:rPr>
              <a:t>Finalidad </a:t>
            </a:r>
            <a:r>
              <a:rPr lang="es-ES" sz="1800" dirty="0">
                <a:latin typeface="Arial" panose="020B0604020202020204" pitchFamily="34" charset="0"/>
                <a:cs typeface="Arial" panose="020B0604020202020204" pitchFamily="34" charset="0"/>
              </a:rPr>
              <a:t>es determinar la medida socioeducativa, su duración y la reparación civil de ser el caso. </a:t>
            </a:r>
            <a:endParaRPr lang="es-ES" sz="1800" dirty="0" smtClean="0">
              <a:latin typeface="Arial" panose="020B0604020202020204" pitchFamily="34" charset="0"/>
              <a:cs typeface="Arial" panose="020B0604020202020204" pitchFamily="34" charset="0"/>
            </a:endParaRPr>
          </a:p>
          <a:p>
            <a:pPr algn="just"/>
            <a:endParaRPr lang="es-ES" sz="1800" dirty="0">
              <a:latin typeface="Arial" panose="020B0604020202020204" pitchFamily="34" charset="0"/>
              <a:cs typeface="Arial" panose="020B0604020202020204" pitchFamily="34" charset="0"/>
            </a:endParaRPr>
          </a:p>
          <a:p>
            <a:pPr algn="just"/>
            <a:r>
              <a:rPr lang="es-ES" sz="1800" dirty="0">
                <a:latin typeface="Arial" panose="020B0604020202020204" pitchFamily="34" charset="0"/>
                <a:cs typeface="Arial" panose="020B0604020202020204" pitchFamily="34" charset="0"/>
              </a:rPr>
              <a:t>Se </a:t>
            </a:r>
            <a:r>
              <a:rPr lang="es-ES" sz="1800" dirty="0">
                <a:solidFill>
                  <a:srgbClr val="0070C0"/>
                </a:solidFill>
                <a:latin typeface="Arial" panose="020B0604020202020204" pitchFamily="34" charset="0"/>
                <a:cs typeface="Arial" panose="020B0604020202020204" pitchFamily="34" charset="0"/>
              </a:rPr>
              <a:t>debate</a:t>
            </a:r>
            <a:r>
              <a:rPr lang="es-ES" sz="1800" dirty="0">
                <a:latin typeface="Arial" panose="020B0604020202020204" pitchFamily="34" charset="0"/>
                <a:cs typeface="Arial" panose="020B0604020202020204" pitchFamily="34" charset="0"/>
              </a:rPr>
              <a:t> el Informe del Equipo multidisciplinario y la sugerencia de medida socioeducativa y duración. </a:t>
            </a:r>
            <a:endParaRPr lang="es-ES" sz="1800" dirty="0" smtClean="0">
              <a:latin typeface="Arial" panose="020B0604020202020204" pitchFamily="34" charset="0"/>
              <a:cs typeface="Arial" panose="020B0604020202020204" pitchFamily="34" charset="0"/>
            </a:endParaRPr>
          </a:p>
          <a:p>
            <a:pPr algn="just"/>
            <a:endParaRPr lang="es-ES" sz="1800" dirty="0">
              <a:latin typeface="Arial" panose="020B0604020202020204" pitchFamily="34" charset="0"/>
              <a:cs typeface="Arial" panose="020B0604020202020204" pitchFamily="34" charset="0"/>
            </a:endParaRPr>
          </a:p>
          <a:p>
            <a:pPr algn="just"/>
            <a:r>
              <a:rPr lang="es-ES" sz="1800" dirty="0">
                <a:latin typeface="Arial" panose="020B0604020202020204" pitchFamily="34" charset="0"/>
                <a:cs typeface="Arial" panose="020B0604020202020204" pitchFamily="34" charset="0"/>
              </a:rPr>
              <a:t>El juez de forma inmediata dicta la </a:t>
            </a:r>
            <a:r>
              <a:rPr lang="es-ES" sz="1800" dirty="0" smtClean="0">
                <a:latin typeface="Arial" panose="020B0604020202020204" pitchFamily="34" charset="0"/>
                <a:cs typeface="Arial" panose="020B0604020202020204" pitchFamily="34" charset="0"/>
              </a:rPr>
              <a:t>sentencia</a:t>
            </a:r>
            <a:r>
              <a:rPr lang="es-ES" sz="1800" dirty="0">
                <a:latin typeface="Arial" panose="020B0604020202020204" pitchFamily="34" charset="0"/>
                <a:cs typeface="Arial" panose="020B0604020202020204" pitchFamily="34" charset="0"/>
              </a:rPr>
              <a:t> </a:t>
            </a:r>
            <a:r>
              <a:rPr lang="es-ES" sz="1800" dirty="0" smtClean="0">
                <a:latin typeface="Arial" panose="020B0604020202020204" pitchFamily="34" charset="0"/>
                <a:cs typeface="Arial" panose="020B0604020202020204" pitchFamily="34" charset="0"/>
              </a:rPr>
              <a:t>y </a:t>
            </a:r>
            <a:r>
              <a:rPr lang="es-ES" sz="1800" dirty="0" smtClean="0">
                <a:solidFill>
                  <a:srgbClr val="0070C0"/>
                </a:solidFill>
                <a:latin typeface="Arial" panose="020B0604020202020204" pitchFamily="34" charset="0"/>
                <a:cs typeface="Arial" panose="020B0604020202020204" pitchFamily="34" charset="0"/>
              </a:rPr>
              <a:t>señala porque no fue posible resolver por una medida alternativa. (Art. 6 CRPA)</a:t>
            </a:r>
            <a:endParaRPr lang="es-ES" sz="1800" dirty="0">
              <a:solidFill>
                <a:srgbClr val="0070C0"/>
              </a:solidFill>
              <a:latin typeface="Arial" panose="020B0604020202020204" pitchFamily="34" charset="0"/>
              <a:cs typeface="Arial" panose="020B0604020202020204" pitchFamily="34" charset="0"/>
            </a:endParaRPr>
          </a:p>
          <a:p>
            <a:pPr algn="just">
              <a:defRPr/>
            </a:pPr>
            <a:endParaRPr lang="en-US" sz="1800" b="1" dirty="0">
              <a:latin typeface="Calibri" panose="020F0502020204030204" pitchFamily="34" charset="0"/>
              <a:cs typeface="Calibri" panose="020F0502020204030204" pitchFamily="34" charset="0"/>
            </a:endParaRPr>
          </a:p>
        </p:txBody>
      </p:sp>
      <p:sp>
        <p:nvSpPr>
          <p:cNvPr id="5" name="Rectángulo 4"/>
          <p:cNvSpPr/>
          <p:nvPr/>
        </p:nvSpPr>
        <p:spPr>
          <a:xfrm>
            <a:off x="4621202" y="1065363"/>
            <a:ext cx="5134749" cy="6001643"/>
          </a:xfrm>
          <a:prstGeom prst="rect">
            <a:avLst/>
          </a:prstGeom>
        </p:spPr>
        <p:txBody>
          <a:bodyPr wrap="square">
            <a:spAutoFit/>
          </a:bodyPr>
          <a:lstStyle/>
          <a:p>
            <a:pPr algn="ctr">
              <a:defRPr/>
            </a:pPr>
            <a:r>
              <a:rPr lang="es-ES" sz="2000" dirty="0" smtClean="0">
                <a:solidFill>
                  <a:schemeClr val="tx1"/>
                </a:solidFill>
                <a:latin typeface="Arial" panose="020B0604020202020204" pitchFamily="34" charset="0"/>
                <a:cs typeface="Arial" panose="020B0604020202020204" pitchFamily="34" charset="0"/>
              </a:rPr>
              <a:t>Criterios para fijación de las medidas socioeducativas</a:t>
            </a:r>
          </a:p>
          <a:p>
            <a:pPr>
              <a:defRPr/>
            </a:pPr>
            <a:endParaRPr lang="es-ES" sz="2000" dirty="0" smtClean="0">
              <a:solidFill>
                <a:schemeClr val="tx1"/>
              </a:solidFill>
              <a:latin typeface="Arial" panose="020B0604020202020204" pitchFamily="34" charset="0"/>
              <a:cs typeface="Arial" panose="020B0604020202020204" pitchFamily="34" charset="0"/>
            </a:endParaRPr>
          </a:p>
          <a:p>
            <a:pPr algn="just">
              <a:defRPr/>
            </a:pPr>
            <a:r>
              <a:rPr lang="es-ES" sz="1800" dirty="0" smtClean="0">
                <a:solidFill>
                  <a:schemeClr val="tx1"/>
                </a:solidFill>
                <a:latin typeface="Arial" panose="020B0604020202020204" pitchFamily="34" charset="0"/>
                <a:cs typeface="Arial" panose="020B0604020202020204" pitchFamily="34" charset="0"/>
              </a:rPr>
              <a:t>1. La </a:t>
            </a:r>
            <a:r>
              <a:rPr lang="es-ES" sz="1800" dirty="0">
                <a:solidFill>
                  <a:schemeClr val="tx1"/>
                </a:solidFill>
                <a:latin typeface="Arial" panose="020B0604020202020204" pitchFamily="34" charset="0"/>
                <a:cs typeface="Arial" panose="020B0604020202020204" pitchFamily="34" charset="0"/>
              </a:rPr>
              <a:t>gravedad de la infracción; </a:t>
            </a:r>
          </a:p>
          <a:p>
            <a:pPr algn="just">
              <a:defRPr/>
            </a:pPr>
            <a:r>
              <a:rPr lang="es-ES" sz="1800" dirty="0">
                <a:solidFill>
                  <a:schemeClr val="tx1"/>
                </a:solidFill>
                <a:latin typeface="Arial" panose="020B0604020202020204" pitchFamily="34" charset="0"/>
                <a:cs typeface="Arial" panose="020B0604020202020204" pitchFamily="34" charset="0"/>
              </a:rPr>
              <a:t>2. La gravedad del daño causado; </a:t>
            </a:r>
          </a:p>
          <a:p>
            <a:pPr algn="just">
              <a:defRPr/>
            </a:pPr>
            <a:r>
              <a:rPr lang="es-ES" sz="1800" dirty="0">
                <a:solidFill>
                  <a:schemeClr val="tx1"/>
                </a:solidFill>
                <a:latin typeface="Arial" panose="020B0604020202020204" pitchFamily="34" charset="0"/>
                <a:cs typeface="Arial" panose="020B0604020202020204" pitchFamily="34" charset="0"/>
              </a:rPr>
              <a:t>3. El grado de participación del adolescente en la infracción; </a:t>
            </a:r>
          </a:p>
          <a:p>
            <a:pPr algn="just">
              <a:defRPr/>
            </a:pPr>
            <a:r>
              <a:rPr lang="es-ES" sz="1800" dirty="0">
                <a:solidFill>
                  <a:schemeClr val="tx1"/>
                </a:solidFill>
                <a:latin typeface="Arial" panose="020B0604020202020204" pitchFamily="34" charset="0"/>
                <a:cs typeface="Arial" panose="020B0604020202020204" pitchFamily="34" charset="0"/>
              </a:rPr>
              <a:t>4. La edad del adolescente al momento de cometer la infracción; </a:t>
            </a:r>
          </a:p>
          <a:p>
            <a:pPr algn="just">
              <a:defRPr/>
            </a:pPr>
            <a:r>
              <a:rPr lang="es-ES" sz="1800" dirty="0" smtClean="0">
                <a:solidFill>
                  <a:schemeClr val="tx1"/>
                </a:solidFill>
                <a:latin typeface="Arial" panose="020B0604020202020204" pitchFamily="34" charset="0"/>
                <a:cs typeface="Arial" panose="020B0604020202020204" pitchFamily="34" charset="0"/>
              </a:rPr>
              <a:t>5. La proporcionalidad e idoneidad de la medida socioeducativa atendiendo al interés superior del adolescente y el principio educativo</a:t>
            </a:r>
            <a:r>
              <a:rPr lang="es-ES" sz="1800" dirty="0">
                <a:solidFill>
                  <a:schemeClr val="tx1"/>
                </a:solidFill>
                <a:latin typeface="Arial" panose="020B0604020202020204" pitchFamily="34" charset="0"/>
                <a:cs typeface="Arial" panose="020B0604020202020204" pitchFamily="34" charset="0"/>
              </a:rPr>
              <a:t>; </a:t>
            </a:r>
          </a:p>
          <a:p>
            <a:pPr algn="just">
              <a:defRPr/>
            </a:pPr>
            <a:r>
              <a:rPr lang="es-ES" sz="1800" dirty="0">
                <a:solidFill>
                  <a:schemeClr val="tx1"/>
                </a:solidFill>
                <a:latin typeface="Arial" panose="020B0604020202020204" pitchFamily="34" charset="0"/>
                <a:cs typeface="Arial" panose="020B0604020202020204" pitchFamily="34" charset="0"/>
              </a:rPr>
              <a:t>6. La capacidad del adolescente para cumplir la medida socioeducativa; </a:t>
            </a:r>
          </a:p>
          <a:p>
            <a:pPr algn="just">
              <a:defRPr/>
            </a:pPr>
            <a:r>
              <a:rPr lang="es-ES" sz="1800" dirty="0">
                <a:solidFill>
                  <a:schemeClr val="tx1"/>
                </a:solidFill>
                <a:latin typeface="Arial" panose="020B0604020202020204" pitchFamily="34" charset="0"/>
                <a:cs typeface="Arial" panose="020B0604020202020204" pitchFamily="34" charset="0"/>
              </a:rPr>
              <a:t>7. La </a:t>
            </a:r>
            <a:r>
              <a:rPr lang="es-ES" sz="1800" dirty="0">
                <a:solidFill>
                  <a:srgbClr val="FF0000"/>
                </a:solidFill>
                <a:latin typeface="Arial" panose="020B0604020202020204" pitchFamily="34" charset="0"/>
                <a:cs typeface="Arial" panose="020B0604020202020204" pitchFamily="34" charset="0"/>
              </a:rPr>
              <a:t>voluntad de reparar </a:t>
            </a:r>
            <a:r>
              <a:rPr lang="es-ES" sz="1800" dirty="0">
                <a:solidFill>
                  <a:schemeClr val="tx1"/>
                </a:solidFill>
                <a:latin typeface="Arial" panose="020B0604020202020204" pitchFamily="34" charset="0"/>
                <a:cs typeface="Arial" panose="020B0604020202020204" pitchFamily="34" charset="0"/>
              </a:rPr>
              <a:t>el daño mostrada por el adolescente; </a:t>
            </a:r>
          </a:p>
          <a:p>
            <a:pPr algn="just">
              <a:defRPr/>
            </a:pPr>
            <a:r>
              <a:rPr lang="es-ES" sz="1800" dirty="0">
                <a:solidFill>
                  <a:schemeClr val="tx1"/>
                </a:solidFill>
                <a:latin typeface="Arial" panose="020B0604020202020204" pitchFamily="34" charset="0"/>
                <a:cs typeface="Arial" panose="020B0604020202020204" pitchFamily="34" charset="0"/>
              </a:rPr>
              <a:t>8. La contención y contexto familiar del adolescente; y </a:t>
            </a:r>
          </a:p>
          <a:p>
            <a:pPr algn="just">
              <a:defRPr/>
            </a:pPr>
            <a:r>
              <a:rPr lang="es-ES" sz="1800" dirty="0">
                <a:solidFill>
                  <a:schemeClr val="tx1"/>
                </a:solidFill>
                <a:latin typeface="Arial" panose="020B0604020202020204" pitchFamily="34" charset="0"/>
                <a:cs typeface="Arial" panose="020B0604020202020204" pitchFamily="34" charset="0"/>
              </a:rPr>
              <a:t>9. Las condiciones personales y sociales del adolescente</a:t>
            </a:r>
            <a:endParaRPr lang="es-PE" sz="1800" dirty="0">
              <a:solidFill>
                <a:schemeClr val="tx1"/>
              </a:solidFill>
              <a:latin typeface="Arial" panose="020B0604020202020204" pitchFamily="34" charset="0"/>
              <a:cs typeface="Arial" panose="020B0604020202020204" pitchFamily="34" charset="0"/>
            </a:endParaRPr>
          </a:p>
          <a:p>
            <a:pPr>
              <a:defRPr/>
            </a:pPr>
            <a:r>
              <a:rPr lang="es-ES" sz="1800" b="1" dirty="0">
                <a:solidFill>
                  <a:schemeClr val="tx1"/>
                </a:solidFill>
              </a:rPr>
              <a:t> </a:t>
            </a:r>
            <a:endParaRPr lang="es-PE" sz="1800" dirty="0">
              <a:solidFill>
                <a:schemeClr val="tx1"/>
              </a:solidFill>
            </a:endParaRPr>
          </a:p>
        </p:txBody>
      </p:sp>
      <p:pic>
        <p:nvPicPr>
          <p:cNvPr id="7" name="Imagen 6" descr="menores infractores"/>
          <p:cNvPicPr/>
          <p:nvPr/>
        </p:nvPicPr>
        <p:blipFill rotWithShape="1">
          <a:blip r:embed="rId2">
            <a:extLst>
              <a:ext uri="{28A0092B-C50C-407E-A947-70E740481C1C}">
                <a14:useLocalDpi xmlns:a14="http://schemas.microsoft.com/office/drawing/2010/main" val="0"/>
              </a:ext>
            </a:extLst>
          </a:blip>
          <a:srcRect l="23588" t="-1509" r="31596" b="1509"/>
          <a:stretch/>
        </p:blipFill>
        <p:spPr bwMode="auto">
          <a:xfrm>
            <a:off x="9964569" y="-117360"/>
            <a:ext cx="2243339" cy="642672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983581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1"/>
          <p:cNvSpPr>
            <a:spLocks noGrp="1"/>
          </p:cNvSpPr>
          <p:nvPr>
            <p:ph type="pic" sz="quarter" idx="33"/>
          </p:nvPr>
        </p:nvSpPr>
        <p:spPr/>
      </p:sp>
      <p:sp>
        <p:nvSpPr>
          <p:cNvPr id="5" name="Marcador de contenido 4"/>
          <p:cNvSpPr>
            <a:spLocks noGrp="1"/>
          </p:cNvSpPr>
          <p:nvPr>
            <p:ph sz="half" idx="1"/>
          </p:nvPr>
        </p:nvSpPr>
        <p:spPr>
          <a:xfrm>
            <a:off x="566701" y="1044284"/>
            <a:ext cx="8605157" cy="5147716"/>
          </a:xfrm>
        </p:spPr>
        <p:txBody>
          <a:bodyPr/>
          <a:lstStyle/>
          <a:p>
            <a:pPr algn="just" fontAlgn="t">
              <a:buFont typeface="Wingdings" panose="05000000000000000000" pitchFamily="2" charset="2"/>
              <a:buChar char="ü"/>
            </a:pPr>
            <a:r>
              <a:rPr lang="es-ES" dirty="0" smtClean="0"/>
              <a:t>La intervención con los/as adolescentes tiene una finalidad educativa, la estrategia es contribuir a la superación de los factores de riesgo que favorecieron al desencadenamiento de la infracción y el afianzamiento de una conducta </a:t>
            </a:r>
            <a:r>
              <a:rPr lang="es-ES" dirty="0" err="1" smtClean="0"/>
              <a:t>prosocial</a:t>
            </a:r>
            <a:r>
              <a:rPr lang="es-ES" dirty="0" smtClean="0"/>
              <a:t> a partir de la consolidación de los factores protectores. </a:t>
            </a:r>
          </a:p>
          <a:p>
            <a:pPr algn="just" fontAlgn="t">
              <a:buFont typeface="Wingdings" panose="05000000000000000000" pitchFamily="2" charset="2"/>
              <a:buChar char="ü"/>
            </a:pPr>
            <a:r>
              <a:rPr lang="es-ES" dirty="0" smtClean="0"/>
              <a:t>La Variación de la medida socioeducativa favorece a la desinstitucionalización del adolescente privado de libertad conforme al artículo 164 y dando cumplimiento al artículo 25 de la CDN.</a:t>
            </a:r>
          </a:p>
          <a:p>
            <a:pPr algn="just" fontAlgn="t">
              <a:buFont typeface="Wingdings" panose="05000000000000000000" pitchFamily="2" charset="2"/>
              <a:buChar char="ü"/>
            </a:pPr>
            <a:r>
              <a:rPr lang="es-ES" dirty="0" smtClean="0"/>
              <a:t>El pago de la reparación civil se viene constituyendo en un obstáculo para la variación de la medida socioeducativa en la praxis judicial. </a:t>
            </a:r>
            <a:endParaRPr lang="es-ES" dirty="0"/>
          </a:p>
          <a:p>
            <a:pPr algn="just" fontAlgn="t">
              <a:buFont typeface="Wingdings" panose="05000000000000000000" pitchFamily="2" charset="2"/>
              <a:buChar char="ü"/>
            </a:pPr>
            <a:r>
              <a:rPr lang="es-ES" dirty="0" smtClean="0"/>
              <a:t>La reparación civil no debe confundirse con la reparación de la víctima planteada por la </a:t>
            </a:r>
            <a:r>
              <a:rPr lang="es-ES" dirty="0"/>
              <a:t>j</a:t>
            </a:r>
            <a:r>
              <a:rPr lang="es-ES" dirty="0" smtClean="0"/>
              <a:t>usticia restaurativa, la reparación civil alude a una reparación económica mientras que la segunda guarda una finalidad educativa. </a:t>
            </a:r>
          </a:p>
          <a:p>
            <a:pPr algn="just" fontAlgn="t">
              <a:buFont typeface="Wingdings" panose="05000000000000000000" pitchFamily="2" charset="2"/>
              <a:buChar char="ü"/>
            </a:pPr>
            <a:r>
              <a:rPr lang="es-ES" dirty="0"/>
              <a:t>E</a:t>
            </a:r>
            <a:r>
              <a:rPr lang="es-PE" dirty="0" smtClean="0"/>
              <a:t>l </a:t>
            </a:r>
            <a:r>
              <a:rPr lang="es-PE" dirty="0"/>
              <a:t>pago de la reparación civil excesiva centrada en la valoración del daño no sólo es inviable sino también atentatoria para la aplicación de estrategias legales que favorezcan en el adolescente a su reintegración social, desde el momento que puede restringir el derecho al </a:t>
            </a:r>
            <a:r>
              <a:rPr lang="es-PE" dirty="0" err="1"/>
              <a:t>externamiento</a:t>
            </a:r>
            <a:r>
              <a:rPr lang="es-PE" dirty="0"/>
              <a:t> del adolescente, cuando el informe interdisciplinario resulte </a:t>
            </a:r>
            <a:r>
              <a:rPr lang="es-PE" dirty="0" smtClean="0"/>
              <a:t>positivo, atentándose en consecuencia contra los principios y mandatos de la CDN, que tiene rango constitucional. </a:t>
            </a:r>
            <a:endParaRPr lang="en-US" dirty="0"/>
          </a:p>
          <a:p>
            <a:pPr algn="just" fontAlgn="t">
              <a:buFont typeface="Wingdings" panose="05000000000000000000" pitchFamily="2" charset="2"/>
              <a:buChar char="ü"/>
            </a:pPr>
            <a:endParaRPr lang="es-ES" dirty="0"/>
          </a:p>
          <a:p>
            <a:pPr fontAlgn="t">
              <a:buFont typeface="Wingdings" panose="05000000000000000000" pitchFamily="2" charset="2"/>
              <a:buChar char="ü"/>
            </a:pPr>
            <a:endParaRPr lang="es-ES" dirty="0"/>
          </a:p>
          <a:p>
            <a:pPr fontAlgn="t">
              <a:buFont typeface="Wingdings" panose="05000000000000000000" pitchFamily="2" charset="2"/>
              <a:buChar char="ü"/>
            </a:pPr>
            <a:endParaRPr lang="en-US" dirty="0"/>
          </a:p>
        </p:txBody>
      </p:sp>
      <p:sp>
        <p:nvSpPr>
          <p:cNvPr id="6" name="Marcador de número de diapositiva 5"/>
          <p:cNvSpPr>
            <a:spLocks noGrp="1"/>
          </p:cNvSpPr>
          <p:nvPr>
            <p:ph type="sldNum" sz="quarter" idx="34"/>
          </p:nvPr>
        </p:nvSpPr>
        <p:spPr/>
        <p:txBody>
          <a:bodyPr/>
          <a:lstStyle/>
          <a:p>
            <a:pPr rtl="0"/>
            <a:fld id="{19B51A1E-902D-48AF-9020-955120F399B6}" type="slidenum">
              <a:rPr lang="es-ES" noProof="0" smtClean="0"/>
              <a:pPr rtl="0"/>
              <a:t>8</a:t>
            </a:fld>
            <a:endParaRPr lang="es-ES" noProof="0"/>
          </a:p>
        </p:txBody>
      </p:sp>
      <p:pic>
        <p:nvPicPr>
          <p:cNvPr id="7" name="Imagen 6" descr="menores infractores"/>
          <p:cNvPicPr/>
          <p:nvPr/>
        </p:nvPicPr>
        <p:blipFill rotWithShape="1">
          <a:blip r:embed="rId2">
            <a:extLst>
              <a:ext uri="{28A0092B-C50C-407E-A947-70E740481C1C}">
                <a14:useLocalDpi xmlns:a14="http://schemas.microsoft.com/office/drawing/2010/main" val="0"/>
              </a:ext>
            </a:extLst>
          </a:blip>
          <a:srcRect l="23588" t="-1509" r="31596" b="1509"/>
          <a:stretch/>
        </p:blipFill>
        <p:spPr bwMode="auto">
          <a:xfrm>
            <a:off x="9964569" y="-117360"/>
            <a:ext cx="2243339" cy="6426720"/>
          </a:xfrm>
          <a:prstGeom prst="rect">
            <a:avLst/>
          </a:prstGeom>
          <a:noFill/>
          <a:ln>
            <a:noFill/>
          </a:ln>
          <a:extLst>
            <a:ext uri="{53640926-AAD7-44D8-BBD7-CCE9431645EC}">
              <a14:shadowObscured xmlns:a14="http://schemas.microsoft.com/office/drawing/2010/main"/>
            </a:ext>
          </a:extLst>
        </p:spPr>
      </p:pic>
      <p:sp>
        <p:nvSpPr>
          <p:cNvPr id="8" name="Título 1"/>
          <p:cNvSpPr>
            <a:spLocks noGrp="1"/>
          </p:cNvSpPr>
          <p:nvPr>
            <p:ph type="title"/>
          </p:nvPr>
        </p:nvSpPr>
        <p:spPr>
          <a:xfrm>
            <a:off x="867610" y="347799"/>
            <a:ext cx="8003340" cy="707390"/>
          </a:xfrm>
        </p:spPr>
        <p:txBody>
          <a:bodyPr>
            <a:noAutofit/>
          </a:bodyPr>
          <a:lstStyle/>
          <a:p>
            <a:pPr algn="ctr">
              <a:defRPr/>
            </a:pPr>
            <a:r>
              <a:rPr lang="es-PE" dirty="0" smtClean="0">
                <a:solidFill>
                  <a:schemeClr val="accent5">
                    <a:lumMod val="75000"/>
                  </a:schemeClr>
                </a:solidFill>
              </a:rPr>
              <a:t>CONCLUSIONES</a:t>
            </a:r>
            <a:endParaRPr lang="es-PE" dirty="0">
              <a:solidFill>
                <a:schemeClr val="accent5">
                  <a:lumMod val="75000"/>
                </a:schemeClr>
              </a:solidFill>
            </a:endParaRPr>
          </a:p>
        </p:txBody>
      </p:sp>
    </p:spTree>
    <p:extLst>
      <p:ext uri="{BB962C8B-B14F-4D97-AF65-F5344CB8AC3E}">
        <p14:creationId xmlns:p14="http://schemas.microsoft.com/office/powerpoint/2010/main" val="7511292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1"/>
          <p:cNvSpPr>
            <a:spLocks noGrp="1"/>
          </p:cNvSpPr>
          <p:nvPr>
            <p:ph type="pic" sz="quarter" idx="33"/>
          </p:nvPr>
        </p:nvSpPr>
        <p:spPr/>
      </p:sp>
      <p:sp>
        <p:nvSpPr>
          <p:cNvPr id="5" name="Marcador de contenido 4"/>
          <p:cNvSpPr>
            <a:spLocks noGrp="1"/>
          </p:cNvSpPr>
          <p:nvPr>
            <p:ph sz="half" idx="1"/>
          </p:nvPr>
        </p:nvSpPr>
        <p:spPr>
          <a:xfrm>
            <a:off x="457200" y="1149531"/>
            <a:ext cx="8605157" cy="4598126"/>
          </a:xfrm>
        </p:spPr>
        <p:txBody>
          <a:bodyPr/>
          <a:lstStyle/>
          <a:p>
            <a:pPr algn="just" fontAlgn="t">
              <a:buFont typeface="Wingdings" panose="05000000000000000000" pitchFamily="2" charset="2"/>
              <a:buChar char="ü"/>
            </a:pPr>
            <a:r>
              <a:rPr lang="es-PE" dirty="0"/>
              <a:t>M</a:t>
            </a:r>
            <a:r>
              <a:rPr lang="es-ES" dirty="0" err="1" smtClean="0"/>
              <a:t>antener</a:t>
            </a:r>
            <a:r>
              <a:rPr lang="es-ES" dirty="0" smtClean="0"/>
              <a:t> la exigibilidad del pago de la reparación civil como requisito al </a:t>
            </a:r>
            <a:r>
              <a:rPr lang="es-ES" dirty="0" err="1" smtClean="0"/>
              <a:t>externamiento</a:t>
            </a:r>
            <a:r>
              <a:rPr lang="es-ES" dirty="0" smtClean="0"/>
              <a:t> del adolescente es atentar contra un mandato constitucional que no hay prisión por deudas, contenido en el artículo </a:t>
            </a:r>
            <a:r>
              <a:rPr lang="es-ES" dirty="0" err="1"/>
              <a:t>artículo</a:t>
            </a:r>
            <a:r>
              <a:rPr lang="es-ES" dirty="0"/>
              <a:t> 2 inciso 24 literal c) de la Constitución Política del </a:t>
            </a:r>
            <a:r>
              <a:rPr lang="es-ES" dirty="0" smtClean="0"/>
              <a:t>Perú, por lo tanto deviene en inconstitucional. </a:t>
            </a:r>
            <a:endParaRPr lang="es-ES" dirty="0"/>
          </a:p>
          <a:p>
            <a:pPr marL="0" indent="0" fontAlgn="t">
              <a:buNone/>
            </a:pPr>
            <a:endParaRPr lang="es-ES" dirty="0"/>
          </a:p>
          <a:p>
            <a:pPr marL="0" indent="0" algn="just" fontAlgn="t">
              <a:buNone/>
            </a:pPr>
            <a:r>
              <a:rPr lang="es-ES" i="1" dirty="0"/>
              <a:t>No hay posibilidad alguna, de construir, por tanto, normativa y doctrinariamente una Responsabilidad Civil de naturaleza penal; quienes así lo sostienen, lo hacen por desconocimiento de lo que significa la Responsabilidad penal, </a:t>
            </a:r>
            <a:r>
              <a:rPr lang="es-ES" i="1" dirty="0" smtClean="0"/>
              <a:t>así los </a:t>
            </a:r>
            <a:r>
              <a:rPr lang="es-ES" i="1" dirty="0"/>
              <a:t>criterios de imputación jurídico-penal o por pretender avalar posturas abiertamente neo-</a:t>
            </a:r>
            <a:r>
              <a:rPr lang="es-ES" i="1" dirty="0" err="1"/>
              <a:t>criminalizadoras</a:t>
            </a:r>
            <a:r>
              <a:rPr lang="es-ES" i="1" dirty="0"/>
              <a:t>, en pos de condicionar el egreso de la prisión, a la satisfacción del pago de la indemnización ex –delito.</a:t>
            </a:r>
            <a:endParaRPr lang="en-US" dirty="0"/>
          </a:p>
          <a:p>
            <a:pPr marL="0" indent="0" fontAlgn="t">
              <a:buNone/>
            </a:pPr>
            <a:r>
              <a:rPr lang="es-ES" dirty="0" err="1" smtClean="0"/>
              <a:t>Raú</a:t>
            </a:r>
            <a:r>
              <a:rPr lang="es-ES" dirty="0" smtClean="0"/>
              <a:t> Peña </a:t>
            </a:r>
            <a:r>
              <a:rPr lang="es-ES" dirty="0"/>
              <a:t>Cabrera</a:t>
            </a:r>
            <a:endParaRPr lang="en-US" dirty="0"/>
          </a:p>
        </p:txBody>
      </p:sp>
      <p:sp>
        <p:nvSpPr>
          <p:cNvPr id="6" name="Marcador de número de diapositiva 5"/>
          <p:cNvSpPr>
            <a:spLocks noGrp="1"/>
          </p:cNvSpPr>
          <p:nvPr>
            <p:ph type="sldNum" sz="quarter" idx="34"/>
          </p:nvPr>
        </p:nvSpPr>
        <p:spPr/>
        <p:txBody>
          <a:bodyPr/>
          <a:lstStyle/>
          <a:p>
            <a:pPr rtl="0"/>
            <a:fld id="{19B51A1E-902D-48AF-9020-955120F399B6}" type="slidenum">
              <a:rPr lang="es-ES" noProof="0" smtClean="0"/>
              <a:pPr rtl="0"/>
              <a:t>9</a:t>
            </a:fld>
            <a:endParaRPr lang="es-ES" noProof="0"/>
          </a:p>
        </p:txBody>
      </p:sp>
      <p:pic>
        <p:nvPicPr>
          <p:cNvPr id="7" name="Imagen 6" descr="menores infractores"/>
          <p:cNvPicPr/>
          <p:nvPr/>
        </p:nvPicPr>
        <p:blipFill rotWithShape="1">
          <a:blip r:embed="rId2">
            <a:extLst>
              <a:ext uri="{28A0092B-C50C-407E-A947-70E740481C1C}">
                <a14:useLocalDpi xmlns:a14="http://schemas.microsoft.com/office/drawing/2010/main" val="0"/>
              </a:ext>
            </a:extLst>
          </a:blip>
          <a:srcRect l="23588" t="-1509" r="31596" b="1509"/>
          <a:stretch/>
        </p:blipFill>
        <p:spPr bwMode="auto">
          <a:xfrm>
            <a:off x="9964569" y="-117360"/>
            <a:ext cx="2243339" cy="6426720"/>
          </a:xfrm>
          <a:prstGeom prst="rect">
            <a:avLst/>
          </a:prstGeom>
          <a:noFill/>
          <a:ln>
            <a:noFill/>
          </a:ln>
          <a:extLst>
            <a:ext uri="{53640926-AAD7-44D8-BBD7-CCE9431645EC}">
              <a14:shadowObscured xmlns:a14="http://schemas.microsoft.com/office/drawing/2010/main"/>
            </a:ext>
          </a:extLst>
        </p:spPr>
      </p:pic>
      <p:sp>
        <p:nvSpPr>
          <p:cNvPr id="8" name="Título 1"/>
          <p:cNvSpPr>
            <a:spLocks noGrp="1"/>
          </p:cNvSpPr>
          <p:nvPr>
            <p:ph type="title"/>
          </p:nvPr>
        </p:nvSpPr>
        <p:spPr>
          <a:xfrm>
            <a:off x="867610" y="347799"/>
            <a:ext cx="8003340" cy="707390"/>
          </a:xfrm>
        </p:spPr>
        <p:txBody>
          <a:bodyPr>
            <a:noAutofit/>
          </a:bodyPr>
          <a:lstStyle/>
          <a:p>
            <a:pPr algn="ctr">
              <a:defRPr/>
            </a:pPr>
            <a:r>
              <a:rPr lang="es-PE" dirty="0" smtClean="0">
                <a:solidFill>
                  <a:schemeClr val="accent5">
                    <a:lumMod val="75000"/>
                  </a:schemeClr>
                </a:solidFill>
              </a:rPr>
              <a:t>CONCLUSIONES</a:t>
            </a:r>
            <a:endParaRPr lang="es-PE" dirty="0">
              <a:solidFill>
                <a:schemeClr val="accent5">
                  <a:lumMod val="75000"/>
                </a:schemeClr>
              </a:solidFill>
            </a:endParaRPr>
          </a:p>
        </p:txBody>
      </p:sp>
    </p:spTree>
    <p:extLst>
      <p:ext uri="{BB962C8B-B14F-4D97-AF65-F5344CB8AC3E}">
        <p14:creationId xmlns:p14="http://schemas.microsoft.com/office/powerpoint/2010/main" val="274866964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Custom 134">
      <a:dk1>
        <a:srgbClr val="000000"/>
      </a:dk1>
      <a:lt1>
        <a:srgbClr val="FFFFFF"/>
      </a:lt1>
      <a:dk2>
        <a:srgbClr val="000000"/>
      </a:dk2>
      <a:lt2>
        <a:srgbClr val="FFFFFF"/>
      </a:lt2>
      <a:accent1>
        <a:srgbClr val="5CB8B3"/>
      </a:accent1>
      <a:accent2>
        <a:srgbClr val="F5D66E"/>
      </a:accent2>
      <a:accent3>
        <a:srgbClr val="D78189"/>
      </a:accent3>
      <a:accent4>
        <a:srgbClr val="7030A0"/>
      </a:accent4>
      <a:accent5>
        <a:srgbClr val="0070C0"/>
      </a:accent5>
      <a:accent6>
        <a:srgbClr val="C4D36D"/>
      </a:accent6>
      <a:hlink>
        <a:srgbClr val="54C3BD"/>
      </a:hlink>
      <a:folHlink>
        <a:srgbClr val="54C3BD"/>
      </a:folHlink>
    </a:clrScheme>
    <a:fontScheme name="Custom 154">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_19716753_TF16411245.potx" id="{E8952088-D048-4073-95D4-0558EE9F43E6}" vid="{C7DF3C0D-9A30-4C51-86AE-01ED9D78E13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9" ma:contentTypeDescription="Create a new document." ma:contentTypeScope="" ma:versionID="76e25e1730b4532ab1d5e5b131a96a5a">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d1e9281a84c4949647088091c718de3"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58A784AD-7888-482C-A72A-80D3063962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dc4bcd6-49db-4c07-9060-8acfc67cef9f"/>
    <ds:schemaRef ds:uri="fb0879af-3eba-417a-a55a-ffe6dcd6ca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FB61CFE-D4DA-4753-A9A5-D482B9609A35}">
  <ds:schemaRefs>
    <ds:schemaRef ds:uri="http://www.w3.org/XML/1998/namespace"/>
    <ds:schemaRef ds:uri="http://schemas.microsoft.com/office/2006/documentManagement/types"/>
    <ds:schemaRef ds:uri="http://schemas.microsoft.com/office/2006/metadata/properties"/>
    <ds:schemaRef ds:uri="http://schemas.microsoft.com/sharepoint/v3"/>
    <ds:schemaRef ds:uri="http://schemas.openxmlformats.org/package/2006/metadata/core-properties"/>
    <ds:schemaRef ds:uri="http://purl.org/dc/elements/1.1/"/>
    <ds:schemaRef ds:uri="http://purl.org/dc/dcmitype/"/>
    <ds:schemaRef ds:uri="http://purl.org/dc/terms/"/>
    <ds:schemaRef ds:uri="fb0879af-3eba-417a-a55a-ffe6dcd6ca77"/>
    <ds:schemaRef ds:uri="http://schemas.microsoft.com/office/infopath/2007/PartnerControls"/>
    <ds:schemaRef ds:uri="6dc4bcd6-49db-4c07-9060-8acfc67cef9f"/>
  </ds:schemaRefs>
</ds:datastoreItem>
</file>

<file path=docProps/app.xml><?xml version="1.0" encoding="utf-8"?>
<Properties xmlns="http://schemas.openxmlformats.org/officeDocument/2006/extended-properties" xmlns:vt="http://schemas.openxmlformats.org/officeDocument/2006/docPropsVTypes">
  <Template>Presentación minimalista con colores</Template>
  <TotalTime>0</TotalTime>
  <Words>1022</Words>
  <Application>Microsoft Office PowerPoint</Application>
  <PresentationFormat>Panorámica</PresentationFormat>
  <Paragraphs>79</Paragraphs>
  <Slides>10</Slides>
  <Notes>2</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10</vt:i4>
      </vt:variant>
    </vt:vector>
  </HeadingPairs>
  <TitlesOfParts>
    <vt:vector size="17" baseType="lpstr">
      <vt:lpstr>Arial</vt:lpstr>
      <vt:lpstr>Arial Black</vt:lpstr>
      <vt:lpstr>Calibri</vt:lpstr>
      <vt:lpstr>Times New Roman</vt:lpstr>
      <vt:lpstr>Verdana</vt:lpstr>
      <vt:lpstr>Wingdings</vt:lpstr>
      <vt:lpstr>Tema de Office</vt:lpstr>
      <vt:lpstr>LA INCONSTITUCIONALIDAD DEL PAGO EXCLUSIVO DE LA REPARACIÓN CIVIL POR LOS ADOLESCENTES Y SUS PADRES.</vt:lpstr>
      <vt:lpstr>Cuestiones preliminares</vt:lpstr>
      <vt:lpstr>Presentación de PowerPoint</vt:lpstr>
      <vt:lpstr>Responsabilidad atenuada</vt:lpstr>
      <vt:lpstr>VARIACIÓN DE LA MEDIDA SOCIOEDUCATIVA</vt:lpstr>
      <vt:lpstr>FINALIDAD DE LA intervención en JUSTICIA PENAL JUVENIL</vt:lpstr>
      <vt:lpstr>Presentación de PowerPoint</vt:lpstr>
      <vt:lpstr>CONCLUSIONES</vt:lpstr>
      <vt:lpstr>CONCLUSIONES</vt:lpstr>
      <vt:lpstr>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2021-02-18T22:07:26Z</dcterms:created>
  <dcterms:modified xsi:type="dcterms:W3CDTF">2021-07-14T13:52:44Z</dcterms:modified>
</cp:coreProperties>
</file>